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42.jpg" ContentType="image/png"/>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61.jpg" ContentType="image/jpg"/>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2"/>
  </p:notesMasterIdLst>
  <p:handoutMasterIdLst>
    <p:handoutMasterId r:id="rId63"/>
  </p:handoutMasterIdLst>
  <p:sldIdLst>
    <p:sldId id="256" r:id="rId2"/>
    <p:sldId id="259" r:id="rId3"/>
    <p:sldId id="356" r:id="rId4"/>
    <p:sldId id="355" r:id="rId5"/>
    <p:sldId id="313" r:id="rId6"/>
    <p:sldId id="302" r:id="rId7"/>
    <p:sldId id="357" r:id="rId8"/>
    <p:sldId id="272" r:id="rId9"/>
    <p:sldId id="300" r:id="rId10"/>
    <p:sldId id="388" r:id="rId11"/>
    <p:sldId id="274" r:id="rId12"/>
    <p:sldId id="260" r:id="rId13"/>
    <p:sldId id="262" r:id="rId14"/>
    <p:sldId id="276" r:id="rId15"/>
    <p:sldId id="367" r:id="rId16"/>
    <p:sldId id="368" r:id="rId17"/>
    <p:sldId id="278" r:id="rId18"/>
    <p:sldId id="366" r:id="rId19"/>
    <p:sldId id="279" r:id="rId20"/>
    <p:sldId id="280" r:id="rId21"/>
    <p:sldId id="281" r:id="rId22"/>
    <p:sldId id="257" r:id="rId23"/>
    <p:sldId id="267" r:id="rId24"/>
    <p:sldId id="372" r:id="rId25"/>
    <p:sldId id="373" r:id="rId26"/>
    <p:sldId id="258" r:id="rId27"/>
    <p:sldId id="374" r:id="rId28"/>
    <p:sldId id="375" r:id="rId29"/>
    <p:sldId id="266" r:id="rId30"/>
    <p:sldId id="269" r:id="rId31"/>
    <p:sldId id="268" r:id="rId32"/>
    <p:sldId id="370" r:id="rId33"/>
    <p:sldId id="369" r:id="rId34"/>
    <p:sldId id="306" r:id="rId35"/>
    <p:sldId id="377" r:id="rId36"/>
    <p:sldId id="378" r:id="rId37"/>
    <p:sldId id="379" r:id="rId38"/>
    <p:sldId id="380" r:id="rId39"/>
    <p:sldId id="319" r:id="rId40"/>
    <p:sldId id="381" r:id="rId41"/>
    <p:sldId id="382" r:id="rId42"/>
    <p:sldId id="383" r:id="rId43"/>
    <p:sldId id="384" r:id="rId44"/>
    <p:sldId id="387" r:id="rId45"/>
    <p:sldId id="314" r:id="rId46"/>
    <p:sldId id="315" r:id="rId47"/>
    <p:sldId id="365" r:id="rId48"/>
    <p:sldId id="318" r:id="rId49"/>
    <p:sldId id="322" r:id="rId50"/>
    <p:sldId id="320" r:id="rId51"/>
    <p:sldId id="321" r:id="rId52"/>
    <p:sldId id="261" r:id="rId53"/>
    <p:sldId id="323" r:id="rId54"/>
    <p:sldId id="324" r:id="rId55"/>
    <p:sldId id="326" r:id="rId56"/>
    <p:sldId id="328" r:id="rId57"/>
    <p:sldId id="329" r:id="rId58"/>
    <p:sldId id="312" r:id="rId59"/>
    <p:sldId id="386" r:id="rId60"/>
    <p:sldId id="265" r:id="rId6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Jenny - 8 minutes" id="{7D8BF3F5-E3D0-4601-9F94-C383B5E08702}">
          <p14:sldIdLst>
            <p14:sldId id="256"/>
            <p14:sldId id="259"/>
            <p14:sldId id="356"/>
            <p14:sldId id="355"/>
            <p14:sldId id="313"/>
            <p14:sldId id="302"/>
            <p14:sldId id="357"/>
            <p14:sldId id="272"/>
            <p14:sldId id="300"/>
            <p14:sldId id="388"/>
          </p14:sldIdLst>
        </p14:section>
        <p14:section name="Intro Sandra - 10 minutes" id="{EC2F69BC-0DCF-4CA9-BA4F-E2166872CD12}">
          <p14:sldIdLst>
            <p14:sldId id="274"/>
            <p14:sldId id="260"/>
            <p14:sldId id="262"/>
            <p14:sldId id="276"/>
            <p14:sldId id="367"/>
            <p14:sldId id="368"/>
            <p14:sldId id="278"/>
            <p14:sldId id="366"/>
            <p14:sldId id="279"/>
            <p14:sldId id="280"/>
            <p14:sldId id="281"/>
          </p14:sldIdLst>
        </p14:section>
        <p14:section name="2 cities + comments 20 minutes" id="{4C447175-8D83-4470-94F9-C2ADE9099DA5}">
          <p14:sldIdLst>
            <p14:sldId id="257"/>
            <p14:sldId id="267"/>
            <p14:sldId id="372"/>
            <p14:sldId id="373"/>
            <p14:sldId id="258"/>
            <p14:sldId id="374"/>
            <p14:sldId id="375"/>
          </p14:sldIdLst>
        </p14:section>
        <p14:section name="Intro - elements 5 minutes" id="{C9B88EA7-6895-4A0B-BDAC-90E9CFCFF2F6}">
          <p14:sldIdLst>
            <p14:sldId id="266"/>
            <p14:sldId id="269"/>
            <p14:sldId id="268"/>
            <p14:sldId id="370"/>
            <p14:sldId id="369"/>
          </p14:sldIdLst>
        </p14:section>
        <p14:section name="Ravenna  + comments 15 minutes" id="{9A863ACE-3861-4059-9ED2-ADC5F9A9D7A7}">
          <p14:sldIdLst>
            <p14:sldId id="306"/>
            <p14:sldId id="377"/>
            <p14:sldId id="378"/>
            <p14:sldId id="379"/>
            <p14:sldId id="380"/>
            <p14:sldId id="319"/>
            <p14:sldId id="381"/>
            <p14:sldId id="382"/>
            <p14:sldId id="383"/>
            <p14:sldId id="384"/>
            <p14:sldId id="387"/>
          </p14:sldIdLst>
        </p14:section>
        <p14:section name="examples - 15 minutes" id="{2556A831-DF57-4043-9EF9-B456E182883E}">
          <p14:sldIdLst>
            <p14:sldId id="314"/>
            <p14:sldId id="315"/>
            <p14:sldId id="365"/>
            <p14:sldId id="318"/>
            <p14:sldId id="322"/>
            <p14:sldId id="320"/>
            <p14:sldId id="321"/>
            <p14:sldId id="261"/>
            <p14:sldId id="323"/>
            <p14:sldId id="324"/>
            <p14:sldId id="326"/>
            <p14:sldId id="328"/>
            <p14:sldId id="329"/>
            <p14:sldId id="312"/>
            <p14:sldId id="386"/>
            <p14:sldId id="265"/>
          </p14:sldIdLst>
        </p14:section>
      </p14:sectionLst>
    </p:ext>
    <p:ext uri="{EFAFB233-063F-42B5-8137-9DF3F51BA10A}">
      <p15:sldGuideLst xmlns:p15="http://schemas.microsoft.com/office/powerpoint/2012/main">
        <p15:guide id="1" orient="horz" pos="1597"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7F"/>
    <a:srgbClr val="A3ADD8"/>
    <a:srgbClr val="C60075"/>
    <a:srgbClr val="000000"/>
    <a:srgbClr val="164194"/>
    <a:srgbClr val="1641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06"/>
    <p:restoredTop sz="80083" autoAdjust="0"/>
  </p:normalViewPr>
  <p:slideViewPr>
    <p:cSldViewPr snapToGrid="0" showGuides="1">
      <p:cViewPr varScale="1">
        <p:scale>
          <a:sx n="96" d="100"/>
          <a:sy n="96" d="100"/>
        </p:scale>
        <p:origin x="792" y="90"/>
      </p:cViewPr>
      <p:guideLst>
        <p:guide orient="horz" pos="1597"/>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39BC6F-528F-402F-9364-FC1B6329DC69}"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B58B62EC-160C-466D-B750-F3C7C1398A3B}">
      <dgm:prSet/>
      <dgm:spPr/>
      <dgm:t>
        <a:bodyPr/>
        <a:lstStyle/>
        <a:p>
          <a:r>
            <a:rPr lang="en-US" b="1" i="0">
              <a:latin typeface="Century Gothic" panose="020B0502020202020204" pitchFamily="34" charset="0"/>
            </a:rPr>
            <a:t>Arc / Narrative </a:t>
          </a:r>
          <a:endParaRPr lang="en-US">
            <a:latin typeface="Century Gothic" panose="020B0502020202020204" pitchFamily="34" charset="0"/>
          </a:endParaRPr>
        </a:p>
      </dgm:t>
    </dgm:pt>
    <dgm:pt modelId="{D42FBED0-621E-4E2B-BD6D-9C0F25C7853D}" type="parTrans" cxnId="{7EAFBE0A-C064-4076-8452-1699F27DD353}">
      <dgm:prSet/>
      <dgm:spPr/>
      <dgm:t>
        <a:bodyPr/>
        <a:lstStyle/>
        <a:p>
          <a:endParaRPr lang="en-US">
            <a:latin typeface="Century Gothic" panose="020B0502020202020204" pitchFamily="34" charset="0"/>
          </a:endParaRPr>
        </a:p>
      </dgm:t>
    </dgm:pt>
    <dgm:pt modelId="{B7178600-72E4-4B14-9155-BAAAA45DB848}" type="sibTrans" cxnId="{7EAFBE0A-C064-4076-8452-1699F27DD353}">
      <dgm:prSet/>
      <dgm:spPr/>
      <dgm:t>
        <a:bodyPr/>
        <a:lstStyle/>
        <a:p>
          <a:endParaRPr lang="en-US">
            <a:latin typeface="Century Gothic" panose="020B0502020202020204" pitchFamily="34" charset="0"/>
          </a:endParaRPr>
        </a:p>
      </dgm:t>
    </dgm:pt>
    <dgm:pt modelId="{06F85C37-8E03-4495-96EA-F3D5F01B7125}">
      <dgm:prSet/>
      <dgm:spPr/>
      <dgm:t>
        <a:bodyPr/>
        <a:lstStyle/>
        <a:p>
          <a:r>
            <a:rPr lang="en-US" b="1" i="0" dirty="0">
              <a:latin typeface="Century Gothic" panose="020B0502020202020204" pitchFamily="34" charset="0"/>
            </a:rPr>
            <a:t>A neglected riverfront → years of debates → co-design → a crowded promenade</a:t>
          </a:r>
          <a:endParaRPr lang="en-US" dirty="0">
            <a:latin typeface="Century Gothic" panose="020B0502020202020204" pitchFamily="34" charset="0"/>
          </a:endParaRPr>
        </a:p>
      </dgm:t>
    </dgm:pt>
    <dgm:pt modelId="{C194A569-13E4-42FA-9BC6-5E34C04C3C87}" type="parTrans" cxnId="{4A25E224-D48C-44CD-8233-3726048AE8F5}">
      <dgm:prSet/>
      <dgm:spPr/>
      <dgm:t>
        <a:bodyPr/>
        <a:lstStyle/>
        <a:p>
          <a:endParaRPr lang="en-US">
            <a:latin typeface="Century Gothic" panose="020B0502020202020204" pitchFamily="34" charset="0"/>
          </a:endParaRPr>
        </a:p>
      </dgm:t>
    </dgm:pt>
    <dgm:pt modelId="{01E8B84C-B3FB-4EB0-9997-1C34C34C3006}" type="sibTrans" cxnId="{4A25E224-D48C-44CD-8233-3726048AE8F5}">
      <dgm:prSet/>
      <dgm:spPr/>
      <dgm:t>
        <a:bodyPr/>
        <a:lstStyle/>
        <a:p>
          <a:endParaRPr lang="en-US">
            <a:latin typeface="Century Gothic" panose="020B0502020202020204" pitchFamily="34" charset="0"/>
          </a:endParaRPr>
        </a:p>
      </dgm:t>
    </dgm:pt>
    <dgm:pt modelId="{41D7F24D-B75C-4591-94A9-A2324F7897EB}">
      <dgm:prSet/>
      <dgm:spPr/>
      <dgm:t>
        <a:bodyPr/>
        <a:lstStyle/>
        <a:p>
          <a:r>
            <a:rPr lang="en-US" b="1" i="0" dirty="0">
              <a:latin typeface="Century Gothic" panose="020B0502020202020204" pitchFamily="34" charset="0"/>
            </a:rPr>
            <a:t>Hero / protagonist (s)</a:t>
          </a:r>
          <a:endParaRPr lang="en-US" dirty="0">
            <a:latin typeface="Century Gothic" panose="020B0502020202020204" pitchFamily="34" charset="0"/>
          </a:endParaRPr>
        </a:p>
      </dgm:t>
    </dgm:pt>
    <dgm:pt modelId="{29068F7A-B706-41AC-9E2A-D56D86B61EAD}" type="parTrans" cxnId="{C1554FA5-6E1B-4B2F-987B-76464B183061}">
      <dgm:prSet/>
      <dgm:spPr/>
      <dgm:t>
        <a:bodyPr/>
        <a:lstStyle/>
        <a:p>
          <a:endParaRPr lang="en-US">
            <a:latin typeface="Century Gothic" panose="020B0502020202020204" pitchFamily="34" charset="0"/>
          </a:endParaRPr>
        </a:p>
      </dgm:t>
    </dgm:pt>
    <dgm:pt modelId="{164EF7F1-AA92-4F43-95AB-8F6719E487BC}" type="sibTrans" cxnId="{C1554FA5-6E1B-4B2F-987B-76464B183061}">
      <dgm:prSet/>
      <dgm:spPr/>
      <dgm:t>
        <a:bodyPr/>
        <a:lstStyle/>
        <a:p>
          <a:endParaRPr lang="en-US">
            <a:latin typeface="Century Gothic" panose="020B0502020202020204" pitchFamily="34" charset="0"/>
          </a:endParaRPr>
        </a:p>
      </dgm:t>
    </dgm:pt>
    <dgm:pt modelId="{FC43023D-D6C5-449C-B5E7-E21D89CBEF79}">
      <dgm:prSet/>
      <dgm:spPr/>
      <dgm:t>
        <a:bodyPr/>
        <a:lstStyle/>
        <a:p>
          <a:r>
            <a:rPr lang="en-US" b="1" i="0" dirty="0">
              <a:latin typeface="Century Gothic" panose="020B0502020202020204" pitchFamily="34" charset="0"/>
            </a:rPr>
            <a:t>A group of residents who </a:t>
          </a:r>
          <a:r>
            <a:rPr lang="en-US" b="1" i="0" dirty="0" err="1">
              <a:latin typeface="Century Gothic" panose="020B0502020202020204" pitchFamily="34" charset="0"/>
            </a:rPr>
            <a:t>mobilise</a:t>
          </a:r>
          <a:r>
            <a:rPr lang="en-US" b="1" i="0" dirty="0">
              <a:latin typeface="Century Gothic" panose="020B0502020202020204" pitchFamily="34" charset="0"/>
            </a:rPr>
            <a:t> </a:t>
          </a:r>
          <a:r>
            <a:rPr lang="en-US" b="1" i="0" dirty="0" err="1">
              <a:latin typeface="Century Gothic" panose="020B0502020202020204" pitchFamily="34" charset="0"/>
            </a:rPr>
            <a:t>neighbours</a:t>
          </a:r>
          <a:r>
            <a:rPr lang="en-US" b="1" i="0" dirty="0">
              <a:latin typeface="Century Gothic" panose="020B0502020202020204" pitchFamily="34" charset="0"/>
            </a:rPr>
            <a:t> to create an urban garden</a:t>
          </a:r>
          <a:endParaRPr lang="en-US" dirty="0">
            <a:latin typeface="Century Gothic" panose="020B0502020202020204" pitchFamily="34" charset="0"/>
          </a:endParaRPr>
        </a:p>
      </dgm:t>
    </dgm:pt>
    <dgm:pt modelId="{98696F35-F65E-45C6-B6C2-E75DB4AC4B2F}" type="parTrans" cxnId="{2CC45CAE-81EA-4C4D-8020-82115640F5E9}">
      <dgm:prSet/>
      <dgm:spPr/>
      <dgm:t>
        <a:bodyPr/>
        <a:lstStyle/>
        <a:p>
          <a:endParaRPr lang="en-US">
            <a:latin typeface="Century Gothic" panose="020B0502020202020204" pitchFamily="34" charset="0"/>
          </a:endParaRPr>
        </a:p>
      </dgm:t>
    </dgm:pt>
    <dgm:pt modelId="{F4894213-81EB-43E4-AD8B-D6E322E46CBB}" type="sibTrans" cxnId="{2CC45CAE-81EA-4C4D-8020-82115640F5E9}">
      <dgm:prSet/>
      <dgm:spPr/>
      <dgm:t>
        <a:bodyPr/>
        <a:lstStyle/>
        <a:p>
          <a:endParaRPr lang="en-US">
            <a:latin typeface="Century Gothic" panose="020B0502020202020204" pitchFamily="34" charset="0"/>
          </a:endParaRPr>
        </a:p>
      </dgm:t>
    </dgm:pt>
    <dgm:pt modelId="{DCF31294-CDB5-476B-BA20-39AF84C9593A}">
      <dgm:prSet/>
      <dgm:spPr/>
      <dgm:t>
        <a:bodyPr/>
        <a:lstStyle/>
        <a:p>
          <a:r>
            <a:rPr lang="en-US" b="1" i="0">
              <a:latin typeface="Century Gothic" panose="020B0502020202020204" pitchFamily="34" charset="0"/>
            </a:rPr>
            <a:t>Conflict / Opponent (s)</a:t>
          </a:r>
          <a:endParaRPr lang="en-US">
            <a:latin typeface="Century Gothic" panose="020B0502020202020204" pitchFamily="34" charset="0"/>
          </a:endParaRPr>
        </a:p>
      </dgm:t>
    </dgm:pt>
    <dgm:pt modelId="{C11EAEDF-DAFF-4609-840E-C60B3A421D4D}" type="parTrans" cxnId="{AFF65A68-BB80-4A87-A93C-A99434FBBB58}">
      <dgm:prSet/>
      <dgm:spPr/>
      <dgm:t>
        <a:bodyPr/>
        <a:lstStyle/>
        <a:p>
          <a:endParaRPr lang="en-US">
            <a:latin typeface="Century Gothic" panose="020B0502020202020204" pitchFamily="34" charset="0"/>
          </a:endParaRPr>
        </a:p>
      </dgm:t>
    </dgm:pt>
    <dgm:pt modelId="{10AE61C0-5913-4C70-BCB2-2CF965C3C20E}" type="sibTrans" cxnId="{AFF65A68-BB80-4A87-A93C-A99434FBBB58}">
      <dgm:prSet/>
      <dgm:spPr/>
      <dgm:t>
        <a:bodyPr/>
        <a:lstStyle/>
        <a:p>
          <a:endParaRPr lang="en-US">
            <a:latin typeface="Century Gothic" panose="020B0502020202020204" pitchFamily="34" charset="0"/>
          </a:endParaRPr>
        </a:p>
      </dgm:t>
    </dgm:pt>
    <dgm:pt modelId="{E02259EF-1BD1-478E-9686-83518D760963}">
      <dgm:prSet/>
      <dgm:spPr/>
      <dgm:t>
        <a:bodyPr/>
        <a:lstStyle/>
        <a:p>
          <a:r>
            <a:rPr lang="en-US" b="1" i="0" dirty="0">
              <a:latin typeface="Century Gothic" panose="020B0502020202020204" pitchFamily="34" charset="0"/>
            </a:rPr>
            <a:t>A cycling lane faces opposition from shop owners worried about parking loss</a:t>
          </a:r>
          <a:endParaRPr lang="en-US" dirty="0">
            <a:latin typeface="Century Gothic" panose="020B0502020202020204" pitchFamily="34" charset="0"/>
          </a:endParaRPr>
        </a:p>
      </dgm:t>
    </dgm:pt>
    <dgm:pt modelId="{ADA1EF23-E1D8-4AE3-83B4-33B8568130C2}" type="parTrans" cxnId="{BD5B1B78-22F2-4523-91ED-6861DBE37092}">
      <dgm:prSet/>
      <dgm:spPr/>
      <dgm:t>
        <a:bodyPr/>
        <a:lstStyle/>
        <a:p>
          <a:endParaRPr lang="en-US">
            <a:latin typeface="Century Gothic" panose="020B0502020202020204" pitchFamily="34" charset="0"/>
          </a:endParaRPr>
        </a:p>
      </dgm:t>
    </dgm:pt>
    <dgm:pt modelId="{AFDCC91E-D7C5-4F21-B9C2-757D246EC364}" type="sibTrans" cxnId="{BD5B1B78-22F2-4523-91ED-6861DBE37092}">
      <dgm:prSet/>
      <dgm:spPr/>
      <dgm:t>
        <a:bodyPr/>
        <a:lstStyle/>
        <a:p>
          <a:endParaRPr lang="en-US">
            <a:latin typeface="Century Gothic" panose="020B0502020202020204" pitchFamily="34" charset="0"/>
          </a:endParaRPr>
        </a:p>
      </dgm:t>
    </dgm:pt>
    <dgm:pt modelId="{6639AFE5-C502-42BC-B63B-3227FEC31CB0}" type="pres">
      <dgm:prSet presAssocID="{BB39BC6F-528F-402F-9364-FC1B6329DC69}" presName="linear" presStyleCnt="0">
        <dgm:presLayoutVars>
          <dgm:dir/>
          <dgm:animLvl val="lvl"/>
          <dgm:resizeHandles val="exact"/>
        </dgm:presLayoutVars>
      </dgm:prSet>
      <dgm:spPr/>
    </dgm:pt>
    <dgm:pt modelId="{9A51388B-538F-41F8-984A-3FA25533057D}" type="pres">
      <dgm:prSet presAssocID="{B58B62EC-160C-466D-B750-F3C7C1398A3B}" presName="parentLin" presStyleCnt="0"/>
      <dgm:spPr/>
    </dgm:pt>
    <dgm:pt modelId="{B495AC4D-EB2C-4370-8B1F-BEF8F694444D}" type="pres">
      <dgm:prSet presAssocID="{B58B62EC-160C-466D-B750-F3C7C1398A3B}" presName="parentLeftMargin" presStyleLbl="node1" presStyleIdx="0" presStyleCnt="3"/>
      <dgm:spPr/>
    </dgm:pt>
    <dgm:pt modelId="{BEEC5A85-62F2-43D1-8ED4-4FB520B9A6A7}" type="pres">
      <dgm:prSet presAssocID="{B58B62EC-160C-466D-B750-F3C7C1398A3B}" presName="parentText" presStyleLbl="node1" presStyleIdx="0" presStyleCnt="3">
        <dgm:presLayoutVars>
          <dgm:chMax val="0"/>
          <dgm:bulletEnabled val="1"/>
        </dgm:presLayoutVars>
      </dgm:prSet>
      <dgm:spPr/>
    </dgm:pt>
    <dgm:pt modelId="{5E6A1E0F-C8CA-4B26-9F2C-7BA107B6575D}" type="pres">
      <dgm:prSet presAssocID="{B58B62EC-160C-466D-B750-F3C7C1398A3B}" presName="negativeSpace" presStyleCnt="0"/>
      <dgm:spPr/>
    </dgm:pt>
    <dgm:pt modelId="{2C9C3B54-9239-44AF-A6C4-843CFEC849C2}" type="pres">
      <dgm:prSet presAssocID="{B58B62EC-160C-466D-B750-F3C7C1398A3B}" presName="childText" presStyleLbl="conFgAcc1" presStyleIdx="0" presStyleCnt="3">
        <dgm:presLayoutVars>
          <dgm:bulletEnabled val="1"/>
        </dgm:presLayoutVars>
      </dgm:prSet>
      <dgm:spPr/>
    </dgm:pt>
    <dgm:pt modelId="{4E23CC77-121D-4B14-8B1F-CC89DADD418D}" type="pres">
      <dgm:prSet presAssocID="{B7178600-72E4-4B14-9155-BAAAA45DB848}" presName="spaceBetweenRectangles" presStyleCnt="0"/>
      <dgm:spPr/>
    </dgm:pt>
    <dgm:pt modelId="{3BBAA58F-C1BA-486B-8B69-5FF7E448DA7A}" type="pres">
      <dgm:prSet presAssocID="{41D7F24D-B75C-4591-94A9-A2324F7897EB}" presName="parentLin" presStyleCnt="0"/>
      <dgm:spPr/>
    </dgm:pt>
    <dgm:pt modelId="{8E54FA3E-27CD-4F5B-AB26-7571E4F1155F}" type="pres">
      <dgm:prSet presAssocID="{41D7F24D-B75C-4591-94A9-A2324F7897EB}" presName="parentLeftMargin" presStyleLbl="node1" presStyleIdx="0" presStyleCnt="3"/>
      <dgm:spPr/>
    </dgm:pt>
    <dgm:pt modelId="{21881244-FFC2-40CD-9DF0-F178F8E4A846}" type="pres">
      <dgm:prSet presAssocID="{41D7F24D-B75C-4591-94A9-A2324F7897EB}" presName="parentText" presStyleLbl="node1" presStyleIdx="1" presStyleCnt="3">
        <dgm:presLayoutVars>
          <dgm:chMax val="0"/>
          <dgm:bulletEnabled val="1"/>
        </dgm:presLayoutVars>
      </dgm:prSet>
      <dgm:spPr/>
    </dgm:pt>
    <dgm:pt modelId="{55DA41C5-9720-4DC8-87F4-08B006324100}" type="pres">
      <dgm:prSet presAssocID="{41D7F24D-B75C-4591-94A9-A2324F7897EB}" presName="negativeSpace" presStyleCnt="0"/>
      <dgm:spPr/>
    </dgm:pt>
    <dgm:pt modelId="{589E14EE-29C9-412E-96BF-6D336EF918FA}" type="pres">
      <dgm:prSet presAssocID="{41D7F24D-B75C-4591-94A9-A2324F7897EB}" presName="childText" presStyleLbl="conFgAcc1" presStyleIdx="1" presStyleCnt="3">
        <dgm:presLayoutVars>
          <dgm:bulletEnabled val="1"/>
        </dgm:presLayoutVars>
      </dgm:prSet>
      <dgm:spPr/>
    </dgm:pt>
    <dgm:pt modelId="{3E1CE333-F0C7-4FA4-853F-942A551CA343}" type="pres">
      <dgm:prSet presAssocID="{164EF7F1-AA92-4F43-95AB-8F6719E487BC}" presName="spaceBetweenRectangles" presStyleCnt="0"/>
      <dgm:spPr/>
    </dgm:pt>
    <dgm:pt modelId="{73E87F6E-E76C-4A93-900B-34EFC89D2649}" type="pres">
      <dgm:prSet presAssocID="{DCF31294-CDB5-476B-BA20-39AF84C9593A}" presName="parentLin" presStyleCnt="0"/>
      <dgm:spPr/>
    </dgm:pt>
    <dgm:pt modelId="{CBB43781-2059-4D78-B056-ACD9AF69036F}" type="pres">
      <dgm:prSet presAssocID="{DCF31294-CDB5-476B-BA20-39AF84C9593A}" presName="parentLeftMargin" presStyleLbl="node1" presStyleIdx="1" presStyleCnt="3"/>
      <dgm:spPr/>
    </dgm:pt>
    <dgm:pt modelId="{4576D230-976F-4F74-9151-0ACD9AD24D38}" type="pres">
      <dgm:prSet presAssocID="{DCF31294-CDB5-476B-BA20-39AF84C9593A}" presName="parentText" presStyleLbl="node1" presStyleIdx="2" presStyleCnt="3">
        <dgm:presLayoutVars>
          <dgm:chMax val="0"/>
          <dgm:bulletEnabled val="1"/>
        </dgm:presLayoutVars>
      </dgm:prSet>
      <dgm:spPr/>
    </dgm:pt>
    <dgm:pt modelId="{0D6E6F47-8C83-4F53-A854-8559D38C274B}" type="pres">
      <dgm:prSet presAssocID="{DCF31294-CDB5-476B-BA20-39AF84C9593A}" presName="negativeSpace" presStyleCnt="0"/>
      <dgm:spPr/>
    </dgm:pt>
    <dgm:pt modelId="{A791AA85-FA2B-4DEC-A687-2C272D9F1FDD}" type="pres">
      <dgm:prSet presAssocID="{DCF31294-CDB5-476B-BA20-39AF84C9593A}" presName="childText" presStyleLbl="conFgAcc1" presStyleIdx="2" presStyleCnt="3">
        <dgm:presLayoutVars>
          <dgm:bulletEnabled val="1"/>
        </dgm:presLayoutVars>
      </dgm:prSet>
      <dgm:spPr/>
    </dgm:pt>
  </dgm:ptLst>
  <dgm:cxnLst>
    <dgm:cxn modelId="{7EAFBE0A-C064-4076-8452-1699F27DD353}" srcId="{BB39BC6F-528F-402F-9364-FC1B6329DC69}" destId="{B58B62EC-160C-466D-B750-F3C7C1398A3B}" srcOrd="0" destOrd="0" parTransId="{D42FBED0-621E-4E2B-BD6D-9C0F25C7853D}" sibTransId="{B7178600-72E4-4B14-9155-BAAAA45DB848}"/>
    <dgm:cxn modelId="{4A25E224-D48C-44CD-8233-3726048AE8F5}" srcId="{B58B62EC-160C-466D-B750-F3C7C1398A3B}" destId="{06F85C37-8E03-4495-96EA-F3D5F01B7125}" srcOrd="0" destOrd="0" parTransId="{C194A569-13E4-42FA-9BC6-5E34C04C3C87}" sibTransId="{01E8B84C-B3FB-4EB0-9997-1C34C34C3006}"/>
    <dgm:cxn modelId="{2682693D-3ABC-49B0-991F-0AC1594F4584}" type="presOf" srcId="{DCF31294-CDB5-476B-BA20-39AF84C9593A}" destId="{4576D230-976F-4F74-9151-0ACD9AD24D38}" srcOrd="1" destOrd="0" presId="urn:microsoft.com/office/officeart/2005/8/layout/list1"/>
    <dgm:cxn modelId="{AFF65A68-BB80-4A87-A93C-A99434FBBB58}" srcId="{BB39BC6F-528F-402F-9364-FC1B6329DC69}" destId="{DCF31294-CDB5-476B-BA20-39AF84C9593A}" srcOrd="2" destOrd="0" parTransId="{C11EAEDF-DAFF-4609-840E-C60B3A421D4D}" sibTransId="{10AE61C0-5913-4C70-BCB2-2CF965C3C20E}"/>
    <dgm:cxn modelId="{5E6D806A-05D5-4AB1-A50D-51EE4B7A8551}" type="presOf" srcId="{B58B62EC-160C-466D-B750-F3C7C1398A3B}" destId="{BEEC5A85-62F2-43D1-8ED4-4FB520B9A6A7}" srcOrd="1" destOrd="0" presId="urn:microsoft.com/office/officeart/2005/8/layout/list1"/>
    <dgm:cxn modelId="{0A35E76D-0927-4BEF-BC21-D3FD219F437B}" type="presOf" srcId="{FC43023D-D6C5-449C-B5E7-E21D89CBEF79}" destId="{589E14EE-29C9-412E-96BF-6D336EF918FA}" srcOrd="0" destOrd="0" presId="urn:microsoft.com/office/officeart/2005/8/layout/list1"/>
    <dgm:cxn modelId="{0513E653-1E36-4060-9935-D02C6306696F}" type="presOf" srcId="{41D7F24D-B75C-4591-94A9-A2324F7897EB}" destId="{8E54FA3E-27CD-4F5B-AB26-7571E4F1155F}" srcOrd="0" destOrd="0" presId="urn:microsoft.com/office/officeart/2005/8/layout/list1"/>
    <dgm:cxn modelId="{BD5B1B78-22F2-4523-91ED-6861DBE37092}" srcId="{DCF31294-CDB5-476B-BA20-39AF84C9593A}" destId="{E02259EF-1BD1-478E-9686-83518D760963}" srcOrd="0" destOrd="0" parTransId="{ADA1EF23-E1D8-4AE3-83B4-33B8568130C2}" sibTransId="{AFDCC91E-D7C5-4F21-B9C2-757D246EC364}"/>
    <dgm:cxn modelId="{C1554FA5-6E1B-4B2F-987B-76464B183061}" srcId="{BB39BC6F-528F-402F-9364-FC1B6329DC69}" destId="{41D7F24D-B75C-4591-94A9-A2324F7897EB}" srcOrd="1" destOrd="0" parTransId="{29068F7A-B706-41AC-9E2A-D56D86B61EAD}" sibTransId="{164EF7F1-AA92-4F43-95AB-8F6719E487BC}"/>
    <dgm:cxn modelId="{2CC45CAE-81EA-4C4D-8020-82115640F5E9}" srcId="{41D7F24D-B75C-4591-94A9-A2324F7897EB}" destId="{FC43023D-D6C5-449C-B5E7-E21D89CBEF79}" srcOrd="0" destOrd="0" parTransId="{98696F35-F65E-45C6-B6C2-E75DB4AC4B2F}" sibTransId="{F4894213-81EB-43E4-AD8B-D6E322E46CBB}"/>
    <dgm:cxn modelId="{2F5A11CC-51F6-483E-BE38-1D5B2B6372D1}" type="presOf" srcId="{BB39BC6F-528F-402F-9364-FC1B6329DC69}" destId="{6639AFE5-C502-42BC-B63B-3227FEC31CB0}" srcOrd="0" destOrd="0" presId="urn:microsoft.com/office/officeart/2005/8/layout/list1"/>
    <dgm:cxn modelId="{FD2B01D0-32BA-4630-B518-BF4F6AC7EA29}" type="presOf" srcId="{41D7F24D-B75C-4591-94A9-A2324F7897EB}" destId="{21881244-FFC2-40CD-9DF0-F178F8E4A846}" srcOrd="1" destOrd="0" presId="urn:microsoft.com/office/officeart/2005/8/layout/list1"/>
    <dgm:cxn modelId="{E2107DD7-15FA-4A9F-BF67-1E65C2C20FD4}" type="presOf" srcId="{06F85C37-8E03-4495-96EA-F3D5F01B7125}" destId="{2C9C3B54-9239-44AF-A6C4-843CFEC849C2}" srcOrd="0" destOrd="0" presId="urn:microsoft.com/office/officeart/2005/8/layout/list1"/>
    <dgm:cxn modelId="{00D40CD9-9DEB-4CF7-887E-28EF2C8FB4D6}" type="presOf" srcId="{E02259EF-1BD1-478E-9686-83518D760963}" destId="{A791AA85-FA2B-4DEC-A687-2C272D9F1FDD}" srcOrd="0" destOrd="0" presId="urn:microsoft.com/office/officeart/2005/8/layout/list1"/>
    <dgm:cxn modelId="{DF61D7FE-546B-4D77-880D-93AAE2C1886E}" type="presOf" srcId="{DCF31294-CDB5-476B-BA20-39AF84C9593A}" destId="{CBB43781-2059-4D78-B056-ACD9AF69036F}" srcOrd="0" destOrd="0" presId="urn:microsoft.com/office/officeart/2005/8/layout/list1"/>
    <dgm:cxn modelId="{A8AF2AFF-218F-4DE6-BB09-5C611EE5A588}" type="presOf" srcId="{B58B62EC-160C-466D-B750-F3C7C1398A3B}" destId="{B495AC4D-EB2C-4370-8B1F-BEF8F694444D}" srcOrd="0" destOrd="0" presId="urn:microsoft.com/office/officeart/2005/8/layout/list1"/>
    <dgm:cxn modelId="{A3D08829-B874-4034-AB1F-7A85267833FA}" type="presParOf" srcId="{6639AFE5-C502-42BC-B63B-3227FEC31CB0}" destId="{9A51388B-538F-41F8-984A-3FA25533057D}" srcOrd="0" destOrd="0" presId="urn:microsoft.com/office/officeart/2005/8/layout/list1"/>
    <dgm:cxn modelId="{DD9E0FFE-238F-42BF-BF72-CD561E36F353}" type="presParOf" srcId="{9A51388B-538F-41F8-984A-3FA25533057D}" destId="{B495AC4D-EB2C-4370-8B1F-BEF8F694444D}" srcOrd="0" destOrd="0" presId="urn:microsoft.com/office/officeart/2005/8/layout/list1"/>
    <dgm:cxn modelId="{8DFA4E14-1F22-4065-B9FA-3948B5D62263}" type="presParOf" srcId="{9A51388B-538F-41F8-984A-3FA25533057D}" destId="{BEEC5A85-62F2-43D1-8ED4-4FB520B9A6A7}" srcOrd="1" destOrd="0" presId="urn:microsoft.com/office/officeart/2005/8/layout/list1"/>
    <dgm:cxn modelId="{4D6A13F2-E0D9-4465-8883-B714ADCCDF20}" type="presParOf" srcId="{6639AFE5-C502-42BC-B63B-3227FEC31CB0}" destId="{5E6A1E0F-C8CA-4B26-9F2C-7BA107B6575D}" srcOrd="1" destOrd="0" presId="urn:microsoft.com/office/officeart/2005/8/layout/list1"/>
    <dgm:cxn modelId="{41ED0ADB-B883-41AF-9B6B-0025BB835261}" type="presParOf" srcId="{6639AFE5-C502-42BC-B63B-3227FEC31CB0}" destId="{2C9C3B54-9239-44AF-A6C4-843CFEC849C2}" srcOrd="2" destOrd="0" presId="urn:microsoft.com/office/officeart/2005/8/layout/list1"/>
    <dgm:cxn modelId="{7519BA1F-FBE2-4692-AE35-DD7C0DB57C4F}" type="presParOf" srcId="{6639AFE5-C502-42BC-B63B-3227FEC31CB0}" destId="{4E23CC77-121D-4B14-8B1F-CC89DADD418D}" srcOrd="3" destOrd="0" presId="urn:microsoft.com/office/officeart/2005/8/layout/list1"/>
    <dgm:cxn modelId="{0353ACDC-3F78-4376-B465-59007AC5839E}" type="presParOf" srcId="{6639AFE5-C502-42BC-B63B-3227FEC31CB0}" destId="{3BBAA58F-C1BA-486B-8B69-5FF7E448DA7A}" srcOrd="4" destOrd="0" presId="urn:microsoft.com/office/officeart/2005/8/layout/list1"/>
    <dgm:cxn modelId="{99327468-50E0-4561-8E99-1A6D273A41CD}" type="presParOf" srcId="{3BBAA58F-C1BA-486B-8B69-5FF7E448DA7A}" destId="{8E54FA3E-27CD-4F5B-AB26-7571E4F1155F}" srcOrd="0" destOrd="0" presId="urn:microsoft.com/office/officeart/2005/8/layout/list1"/>
    <dgm:cxn modelId="{E24F9E5F-9724-4650-BADB-8475BDAD7E09}" type="presParOf" srcId="{3BBAA58F-C1BA-486B-8B69-5FF7E448DA7A}" destId="{21881244-FFC2-40CD-9DF0-F178F8E4A846}" srcOrd="1" destOrd="0" presId="urn:microsoft.com/office/officeart/2005/8/layout/list1"/>
    <dgm:cxn modelId="{1216B2AD-12EE-452E-A6CE-869144CBA869}" type="presParOf" srcId="{6639AFE5-C502-42BC-B63B-3227FEC31CB0}" destId="{55DA41C5-9720-4DC8-87F4-08B006324100}" srcOrd="5" destOrd="0" presId="urn:microsoft.com/office/officeart/2005/8/layout/list1"/>
    <dgm:cxn modelId="{0C3275A3-87C7-4A9A-9FBC-72468449CD80}" type="presParOf" srcId="{6639AFE5-C502-42BC-B63B-3227FEC31CB0}" destId="{589E14EE-29C9-412E-96BF-6D336EF918FA}" srcOrd="6" destOrd="0" presId="urn:microsoft.com/office/officeart/2005/8/layout/list1"/>
    <dgm:cxn modelId="{2222BCFE-00EA-43F7-B5F7-13BEC2523797}" type="presParOf" srcId="{6639AFE5-C502-42BC-B63B-3227FEC31CB0}" destId="{3E1CE333-F0C7-4FA4-853F-942A551CA343}" srcOrd="7" destOrd="0" presId="urn:microsoft.com/office/officeart/2005/8/layout/list1"/>
    <dgm:cxn modelId="{017CB891-1B4B-41E1-926F-C9E71AF9F9D9}" type="presParOf" srcId="{6639AFE5-C502-42BC-B63B-3227FEC31CB0}" destId="{73E87F6E-E76C-4A93-900B-34EFC89D2649}" srcOrd="8" destOrd="0" presId="urn:microsoft.com/office/officeart/2005/8/layout/list1"/>
    <dgm:cxn modelId="{66D5FB96-934B-41D2-AFA5-C53B1CAAFAA9}" type="presParOf" srcId="{73E87F6E-E76C-4A93-900B-34EFC89D2649}" destId="{CBB43781-2059-4D78-B056-ACD9AF69036F}" srcOrd="0" destOrd="0" presId="urn:microsoft.com/office/officeart/2005/8/layout/list1"/>
    <dgm:cxn modelId="{96EB2B6F-F7B2-4BDD-9714-BA2939D4C86F}" type="presParOf" srcId="{73E87F6E-E76C-4A93-900B-34EFC89D2649}" destId="{4576D230-976F-4F74-9151-0ACD9AD24D38}" srcOrd="1" destOrd="0" presId="urn:microsoft.com/office/officeart/2005/8/layout/list1"/>
    <dgm:cxn modelId="{249CEFC6-0D71-4F05-9778-66F06FE656EC}" type="presParOf" srcId="{6639AFE5-C502-42BC-B63B-3227FEC31CB0}" destId="{0D6E6F47-8C83-4F53-A854-8559D38C274B}" srcOrd="9" destOrd="0" presId="urn:microsoft.com/office/officeart/2005/8/layout/list1"/>
    <dgm:cxn modelId="{E5F45309-E652-4677-BF19-06F4E9F47BA7}" type="presParOf" srcId="{6639AFE5-C502-42BC-B63B-3227FEC31CB0}" destId="{A791AA85-FA2B-4DEC-A687-2C272D9F1FD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39BC6F-528F-402F-9364-FC1B6329DC69}"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8C0BBB5C-E884-4F3B-9318-F6EBC26538BE}">
      <dgm:prSet/>
      <dgm:spPr/>
      <dgm:t>
        <a:bodyPr/>
        <a:lstStyle/>
        <a:p>
          <a:r>
            <a:rPr lang="en-US" b="1" i="0">
              <a:latin typeface="Century Gothic" panose="020B0502020202020204" pitchFamily="34" charset="0"/>
            </a:rPr>
            <a:t>Tension / Suspense</a:t>
          </a:r>
          <a:endParaRPr lang="en-US">
            <a:latin typeface="Century Gothic" panose="020B0502020202020204" pitchFamily="34" charset="0"/>
          </a:endParaRPr>
        </a:p>
      </dgm:t>
    </dgm:pt>
    <dgm:pt modelId="{C5E9D5CF-CD26-43A4-A743-01DF7A05C4A2}" type="parTrans" cxnId="{02C3523A-6540-4AE6-9A3C-FDE265FDD349}">
      <dgm:prSet/>
      <dgm:spPr/>
      <dgm:t>
        <a:bodyPr/>
        <a:lstStyle/>
        <a:p>
          <a:endParaRPr lang="en-US">
            <a:latin typeface="Century Gothic" panose="020B0502020202020204" pitchFamily="34" charset="0"/>
          </a:endParaRPr>
        </a:p>
      </dgm:t>
    </dgm:pt>
    <dgm:pt modelId="{D955A59A-37DA-4782-975A-E0EC44261DEF}" type="sibTrans" cxnId="{02C3523A-6540-4AE6-9A3C-FDE265FDD349}">
      <dgm:prSet/>
      <dgm:spPr/>
      <dgm:t>
        <a:bodyPr/>
        <a:lstStyle/>
        <a:p>
          <a:endParaRPr lang="en-US">
            <a:latin typeface="Century Gothic" panose="020B0502020202020204" pitchFamily="34" charset="0"/>
          </a:endParaRPr>
        </a:p>
      </dgm:t>
    </dgm:pt>
    <dgm:pt modelId="{D680AB29-FDAB-4B5D-BB5D-21C0A19AC293}">
      <dgm:prSet/>
      <dgm:spPr/>
      <dgm:t>
        <a:bodyPr/>
        <a:lstStyle/>
        <a:p>
          <a:r>
            <a:rPr lang="en-US" b="1" i="0" dirty="0">
              <a:latin typeface="Century Gothic" panose="020B0502020202020204" pitchFamily="34" charset="0"/>
            </a:rPr>
            <a:t>The municipality launches a participatory budgeting process for a new playground and two designs compete, one nature-based and the other tech-based</a:t>
          </a:r>
          <a:endParaRPr lang="en-US" dirty="0">
            <a:latin typeface="Century Gothic" panose="020B0502020202020204" pitchFamily="34" charset="0"/>
          </a:endParaRPr>
        </a:p>
      </dgm:t>
    </dgm:pt>
    <dgm:pt modelId="{66044BE5-0F9C-4BE6-A805-B1E1F0F15761}" type="parTrans" cxnId="{9769771B-733D-4C0B-9CB3-BAA92FEB7E16}">
      <dgm:prSet/>
      <dgm:spPr/>
      <dgm:t>
        <a:bodyPr/>
        <a:lstStyle/>
        <a:p>
          <a:endParaRPr lang="en-US">
            <a:latin typeface="Century Gothic" panose="020B0502020202020204" pitchFamily="34" charset="0"/>
          </a:endParaRPr>
        </a:p>
      </dgm:t>
    </dgm:pt>
    <dgm:pt modelId="{E5629678-168D-405A-BC73-1522D912D12D}" type="sibTrans" cxnId="{9769771B-733D-4C0B-9CB3-BAA92FEB7E16}">
      <dgm:prSet/>
      <dgm:spPr/>
      <dgm:t>
        <a:bodyPr/>
        <a:lstStyle/>
        <a:p>
          <a:endParaRPr lang="en-US">
            <a:latin typeface="Century Gothic" panose="020B0502020202020204" pitchFamily="34" charset="0"/>
          </a:endParaRPr>
        </a:p>
      </dgm:t>
    </dgm:pt>
    <dgm:pt modelId="{0E51C78D-C274-4ED4-BE7D-402117003C6F}">
      <dgm:prSet/>
      <dgm:spPr/>
      <dgm:t>
        <a:bodyPr/>
        <a:lstStyle/>
        <a:p>
          <a:r>
            <a:rPr lang="en-US" b="1" i="0">
              <a:latin typeface="Century Gothic" panose="020B0502020202020204" pitchFamily="34" charset="0"/>
            </a:rPr>
            <a:t>Transformation/ Change</a:t>
          </a:r>
          <a:endParaRPr lang="en-US">
            <a:latin typeface="Century Gothic" panose="020B0502020202020204" pitchFamily="34" charset="0"/>
          </a:endParaRPr>
        </a:p>
      </dgm:t>
    </dgm:pt>
    <dgm:pt modelId="{DBE8ADAE-8445-44AB-B94F-9C9A463E898F}" type="parTrans" cxnId="{8ADA3D07-0961-4E07-9065-B695B9870919}">
      <dgm:prSet/>
      <dgm:spPr/>
      <dgm:t>
        <a:bodyPr/>
        <a:lstStyle/>
        <a:p>
          <a:endParaRPr lang="en-US">
            <a:latin typeface="Century Gothic" panose="020B0502020202020204" pitchFamily="34" charset="0"/>
          </a:endParaRPr>
        </a:p>
      </dgm:t>
    </dgm:pt>
    <dgm:pt modelId="{67C963BE-C483-4427-A1F9-04E4EF2E81ED}" type="sibTrans" cxnId="{8ADA3D07-0961-4E07-9065-B695B9870919}">
      <dgm:prSet/>
      <dgm:spPr/>
      <dgm:t>
        <a:bodyPr/>
        <a:lstStyle/>
        <a:p>
          <a:endParaRPr lang="en-US">
            <a:latin typeface="Century Gothic" panose="020B0502020202020204" pitchFamily="34" charset="0"/>
          </a:endParaRPr>
        </a:p>
      </dgm:t>
    </dgm:pt>
    <dgm:pt modelId="{FC07EF96-69D8-417A-8E32-B75FD20F20AE}">
      <dgm:prSet/>
      <dgm:spPr/>
      <dgm:t>
        <a:bodyPr/>
        <a:lstStyle/>
        <a:p>
          <a:r>
            <a:rPr lang="en-US" b="1" i="0" dirty="0">
              <a:latin typeface="Century Gothic" panose="020B0502020202020204" pitchFamily="34" charset="0"/>
            </a:rPr>
            <a:t>A once-</a:t>
          </a:r>
          <a:r>
            <a:rPr lang="en-US" b="1" i="0" dirty="0" err="1">
              <a:latin typeface="Century Gothic" panose="020B0502020202020204" pitchFamily="34" charset="0"/>
            </a:rPr>
            <a:t>vandalised</a:t>
          </a:r>
          <a:r>
            <a:rPr lang="en-US" b="1" i="0" dirty="0">
              <a:latin typeface="Century Gothic" panose="020B0502020202020204" pitchFamily="34" charset="0"/>
            </a:rPr>
            <a:t> square becomes lively after youth co-design their sports area</a:t>
          </a:r>
          <a:endParaRPr lang="en-US" dirty="0">
            <a:latin typeface="Century Gothic" panose="020B0502020202020204" pitchFamily="34" charset="0"/>
          </a:endParaRPr>
        </a:p>
      </dgm:t>
    </dgm:pt>
    <dgm:pt modelId="{CE641807-47CF-4B60-BF70-C6EA4A9C669C}" type="parTrans" cxnId="{7662BC15-CADC-420C-BC29-8439D61CFE14}">
      <dgm:prSet/>
      <dgm:spPr/>
      <dgm:t>
        <a:bodyPr/>
        <a:lstStyle/>
        <a:p>
          <a:endParaRPr lang="en-US">
            <a:latin typeface="Century Gothic" panose="020B0502020202020204" pitchFamily="34" charset="0"/>
          </a:endParaRPr>
        </a:p>
      </dgm:t>
    </dgm:pt>
    <dgm:pt modelId="{9C4F22BF-6F18-4DA8-B8D7-1BB01555B83E}" type="sibTrans" cxnId="{7662BC15-CADC-420C-BC29-8439D61CFE14}">
      <dgm:prSet/>
      <dgm:spPr/>
      <dgm:t>
        <a:bodyPr/>
        <a:lstStyle/>
        <a:p>
          <a:endParaRPr lang="en-US">
            <a:latin typeface="Century Gothic" panose="020B0502020202020204" pitchFamily="34" charset="0"/>
          </a:endParaRPr>
        </a:p>
      </dgm:t>
    </dgm:pt>
    <dgm:pt modelId="{7F83940E-06B0-42F3-8ED9-054C102B860A}">
      <dgm:prSet/>
      <dgm:spPr/>
      <dgm:t>
        <a:bodyPr/>
        <a:lstStyle/>
        <a:p>
          <a:r>
            <a:rPr lang="en-US" b="1" i="0" dirty="0">
              <a:latin typeface="Century Gothic" panose="020B0502020202020204" pitchFamily="34" charset="0"/>
            </a:rPr>
            <a:t>Stakes / Risks </a:t>
          </a:r>
          <a:endParaRPr lang="en-US" dirty="0">
            <a:latin typeface="Century Gothic" panose="020B0502020202020204" pitchFamily="34" charset="0"/>
          </a:endParaRPr>
        </a:p>
      </dgm:t>
    </dgm:pt>
    <dgm:pt modelId="{AAAAB986-B192-48EE-8AEE-314E30B2E8E7}" type="parTrans" cxnId="{162C4925-5FAB-4A91-8601-F81217FCF99C}">
      <dgm:prSet/>
      <dgm:spPr/>
    </dgm:pt>
    <dgm:pt modelId="{877722FD-5762-4C4E-8E4B-E39E304A7A07}" type="sibTrans" cxnId="{162C4925-5FAB-4A91-8601-F81217FCF99C}">
      <dgm:prSet/>
      <dgm:spPr/>
    </dgm:pt>
    <dgm:pt modelId="{44C7FC1C-7214-4D3E-8081-DAE971539559}">
      <dgm:prSet/>
      <dgm:spPr/>
      <dgm:t>
        <a:bodyPr/>
        <a:lstStyle/>
        <a:p>
          <a:r>
            <a:rPr lang="en-US" b="1" i="0" dirty="0">
              <a:latin typeface="Century Gothic" panose="020B0502020202020204" pitchFamily="34" charset="0"/>
            </a:rPr>
            <a:t>If we don’t use the old aqueduct again our city will pay a higher price for our water scarcity </a:t>
          </a:r>
          <a:endParaRPr lang="en-US" b="1" dirty="0">
            <a:latin typeface="Century Gothic" panose="020B0502020202020204" pitchFamily="34" charset="0"/>
          </a:endParaRPr>
        </a:p>
      </dgm:t>
    </dgm:pt>
    <dgm:pt modelId="{98F9CD81-FB01-467D-8DA0-1426C2B251B2}" type="parTrans" cxnId="{D9698AC0-12CD-4C97-8692-F2D0A812764B}">
      <dgm:prSet/>
      <dgm:spPr/>
      <dgm:t>
        <a:bodyPr/>
        <a:lstStyle/>
        <a:p>
          <a:endParaRPr lang="en-US"/>
        </a:p>
      </dgm:t>
    </dgm:pt>
    <dgm:pt modelId="{B9535B0C-EC2F-4A7D-AAB1-AB310AF84F95}" type="sibTrans" cxnId="{D9698AC0-12CD-4C97-8692-F2D0A812764B}">
      <dgm:prSet/>
      <dgm:spPr/>
      <dgm:t>
        <a:bodyPr/>
        <a:lstStyle/>
        <a:p>
          <a:endParaRPr lang="en-US"/>
        </a:p>
      </dgm:t>
    </dgm:pt>
    <dgm:pt modelId="{6639AFE5-C502-42BC-B63B-3227FEC31CB0}" type="pres">
      <dgm:prSet presAssocID="{BB39BC6F-528F-402F-9364-FC1B6329DC69}" presName="linear" presStyleCnt="0">
        <dgm:presLayoutVars>
          <dgm:dir/>
          <dgm:animLvl val="lvl"/>
          <dgm:resizeHandles val="exact"/>
        </dgm:presLayoutVars>
      </dgm:prSet>
      <dgm:spPr/>
    </dgm:pt>
    <dgm:pt modelId="{9821B192-CDB2-4B09-8DD8-4E4FB3B52D18}" type="pres">
      <dgm:prSet presAssocID="{8C0BBB5C-E884-4F3B-9318-F6EBC26538BE}" presName="parentLin" presStyleCnt="0"/>
      <dgm:spPr/>
    </dgm:pt>
    <dgm:pt modelId="{53EAB618-A2CD-43A7-89FB-660AC3E0C9BC}" type="pres">
      <dgm:prSet presAssocID="{8C0BBB5C-E884-4F3B-9318-F6EBC26538BE}" presName="parentLeftMargin" presStyleLbl="node1" presStyleIdx="0" presStyleCnt="3"/>
      <dgm:spPr/>
    </dgm:pt>
    <dgm:pt modelId="{44AAAF09-806C-42DC-9742-6E43B5F7CA39}" type="pres">
      <dgm:prSet presAssocID="{8C0BBB5C-E884-4F3B-9318-F6EBC26538BE}" presName="parentText" presStyleLbl="node1" presStyleIdx="0" presStyleCnt="3">
        <dgm:presLayoutVars>
          <dgm:chMax val="0"/>
          <dgm:bulletEnabled val="1"/>
        </dgm:presLayoutVars>
      </dgm:prSet>
      <dgm:spPr/>
    </dgm:pt>
    <dgm:pt modelId="{3C4F3473-7A83-45CE-A514-FCFC8EA34324}" type="pres">
      <dgm:prSet presAssocID="{8C0BBB5C-E884-4F3B-9318-F6EBC26538BE}" presName="negativeSpace" presStyleCnt="0"/>
      <dgm:spPr/>
    </dgm:pt>
    <dgm:pt modelId="{4A66CD76-29B4-45EC-99A1-3933DB715308}" type="pres">
      <dgm:prSet presAssocID="{8C0BBB5C-E884-4F3B-9318-F6EBC26538BE}" presName="childText" presStyleLbl="conFgAcc1" presStyleIdx="0" presStyleCnt="3">
        <dgm:presLayoutVars>
          <dgm:bulletEnabled val="1"/>
        </dgm:presLayoutVars>
      </dgm:prSet>
      <dgm:spPr/>
    </dgm:pt>
    <dgm:pt modelId="{A2210301-7482-40D5-A661-42695692506E}" type="pres">
      <dgm:prSet presAssocID="{D955A59A-37DA-4782-975A-E0EC44261DEF}" presName="spaceBetweenRectangles" presStyleCnt="0"/>
      <dgm:spPr/>
    </dgm:pt>
    <dgm:pt modelId="{BB981D4C-8DBB-4749-88B3-B315E8C46307}" type="pres">
      <dgm:prSet presAssocID="{0E51C78D-C274-4ED4-BE7D-402117003C6F}" presName="parentLin" presStyleCnt="0"/>
      <dgm:spPr/>
    </dgm:pt>
    <dgm:pt modelId="{2E8DAD21-E2AD-43B4-8286-00BC80B1B071}" type="pres">
      <dgm:prSet presAssocID="{0E51C78D-C274-4ED4-BE7D-402117003C6F}" presName="parentLeftMargin" presStyleLbl="node1" presStyleIdx="0" presStyleCnt="3"/>
      <dgm:spPr/>
    </dgm:pt>
    <dgm:pt modelId="{B06A2C1E-443D-4F08-8A2A-D84D01361009}" type="pres">
      <dgm:prSet presAssocID="{0E51C78D-C274-4ED4-BE7D-402117003C6F}" presName="parentText" presStyleLbl="node1" presStyleIdx="1" presStyleCnt="3">
        <dgm:presLayoutVars>
          <dgm:chMax val="0"/>
          <dgm:bulletEnabled val="1"/>
        </dgm:presLayoutVars>
      </dgm:prSet>
      <dgm:spPr/>
    </dgm:pt>
    <dgm:pt modelId="{FB84C569-0920-4014-B143-25A655FE18F7}" type="pres">
      <dgm:prSet presAssocID="{0E51C78D-C274-4ED4-BE7D-402117003C6F}" presName="negativeSpace" presStyleCnt="0"/>
      <dgm:spPr/>
    </dgm:pt>
    <dgm:pt modelId="{D2F0D356-E14F-4070-8AE6-F03C92C1A95B}" type="pres">
      <dgm:prSet presAssocID="{0E51C78D-C274-4ED4-BE7D-402117003C6F}" presName="childText" presStyleLbl="conFgAcc1" presStyleIdx="1" presStyleCnt="3">
        <dgm:presLayoutVars>
          <dgm:bulletEnabled val="1"/>
        </dgm:presLayoutVars>
      </dgm:prSet>
      <dgm:spPr/>
    </dgm:pt>
    <dgm:pt modelId="{556CFEBE-9F9F-4961-A5E6-2EAEC29C3F6F}" type="pres">
      <dgm:prSet presAssocID="{67C963BE-C483-4427-A1F9-04E4EF2E81ED}" presName="spaceBetweenRectangles" presStyleCnt="0"/>
      <dgm:spPr/>
    </dgm:pt>
    <dgm:pt modelId="{6542E71A-90D9-4BC6-B487-73728460667F}" type="pres">
      <dgm:prSet presAssocID="{7F83940E-06B0-42F3-8ED9-054C102B860A}" presName="parentLin" presStyleCnt="0"/>
      <dgm:spPr/>
    </dgm:pt>
    <dgm:pt modelId="{5006CB75-F340-473C-B793-6B12724EA376}" type="pres">
      <dgm:prSet presAssocID="{7F83940E-06B0-42F3-8ED9-054C102B860A}" presName="parentLeftMargin" presStyleLbl="node1" presStyleIdx="1" presStyleCnt="3"/>
      <dgm:spPr/>
    </dgm:pt>
    <dgm:pt modelId="{88164319-551F-4B13-9C28-DA448E07226E}" type="pres">
      <dgm:prSet presAssocID="{7F83940E-06B0-42F3-8ED9-054C102B860A}" presName="parentText" presStyleLbl="node1" presStyleIdx="2" presStyleCnt="3">
        <dgm:presLayoutVars>
          <dgm:chMax val="0"/>
          <dgm:bulletEnabled val="1"/>
        </dgm:presLayoutVars>
      </dgm:prSet>
      <dgm:spPr/>
    </dgm:pt>
    <dgm:pt modelId="{D660C22C-D657-417F-BF9D-D327B6D29478}" type="pres">
      <dgm:prSet presAssocID="{7F83940E-06B0-42F3-8ED9-054C102B860A}" presName="negativeSpace" presStyleCnt="0"/>
      <dgm:spPr/>
    </dgm:pt>
    <dgm:pt modelId="{D98BCD83-2912-442C-9228-64A44D9AED41}" type="pres">
      <dgm:prSet presAssocID="{7F83940E-06B0-42F3-8ED9-054C102B860A}" presName="childText" presStyleLbl="conFgAcc1" presStyleIdx="2" presStyleCnt="3">
        <dgm:presLayoutVars>
          <dgm:bulletEnabled val="1"/>
        </dgm:presLayoutVars>
      </dgm:prSet>
      <dgm:spPr/>
    </dgm:pt>
  </dgm:ptLst>
  <dgm:cxnLst>
    <dgm:cxn modelId="{8ADA3D07-0961-4E07-9065-B695B9870919}" srcId="{BB39BC6F-528F-402F-9364-FC1B6329DC69}" destId="{0E51C78D-C274-4ED4-BE7D-402117003C6F}" srcOrd="1" destOrd="0" parTransId="{DBE8ADAE-8445-44AB-B94F-9C9A463E898F}" sibTransId="{67C963BE-C483-4427-A1F9-04E4EF2E81ED}"/>
    <dgm:cxn modelId="{74FAA910-5F18-418E-A485-683A59AA22C7}" type="presOf" srcId="{FC07EF96-69D8-417A-8E32-B75FD20F20AE}" destId="{D2F0D356-E14F-4070-8AE6-F03C92C1A95B}" srcOrd="0" destOrd="0" presId="urn:microsoft.com/office/officeart/2005/8/layout/list1"/>
    <dgm:cxn modelId="{7662BC15-CADC-420C-BC29-8439D61CFE14}" srcId="{0E51C78D-C274-4ED4-BE7D-402117003C6F}" destId="{FC07EF96-69D8-417A-8E32-B75FD20F20AE}" srcOrd="0" destOrd="0" parTransId="{CE641807-47CF-4B60-BF70-C6EA4A9C669C}" sibTransId="{9C4F22BF-6F18-4DA8-B8D7-1BB01555B83E}"/>
    <dgm:cxn modelId="{9769771B-733D-4C0B-9CB3-BAA92FEB7E16}" srcId="{8C0BBB5C-E884-4F3B-9318-F6EBC26538BE}" destId="{D680AB29-FDAB-4B5D-BB5D-21C0A19AC293}" srcOrd="0" destOrd="0" parTransId="{66044BE5-0F9C-4BE6-A805-B1E1F0F15761}" sibTransId="{E5629678-168D-405A-BC73-1522D912D12D}"/>
    <dgm:cxn modelId="{622F4A20-1D1C-4221-9ECF-7373E4E45DFA}" type="presOf" srcId="{D680AB29-FDAB-4B5D-BB5D-21C0A19AC293}" destId="{4A66CD76-29B4-45EC-99A1-3933DB715308}" srcOrd="0" destOrd="0" presId="urn:microsoft.com/office/officeart/2005/8/layout/list1"/>
    <dgm:cxn modelId="{162C4925-5FAB-4A91-8601-F81217FCF99C}" srcId="{BB39BC6F-528F-402F-9364-FC1B6329DC69}" destId="{7F83940E-06B0-42F3-8ED9-054C102B860A}" srcOrd="2" destOrd="0" parTransId="{AAAAB986-B192-48EE-8AEE-314E30B2E8E7}" sibTransId="{877722FD-5762-4C4E-8E4B-E39E304A7A07}"/>
    <dgm:cxn modelId="{02C3523A-6540-4AE6-9A3C-FDE265FDD349}" srcId="{BB39BC6F-528F-402F-9364-FC1B6329DC69}" destId="{8C0BBB5C-E884-4F3B-9318-F6EBC26538BE}" srcOrd="0" destOrd="0" parTransId="{C5E9D5CF-CD26-43A4-A743-01DF7A05C4A2}" sibTransId="{D955A59A-37DA-4782-975A-E0EC44261DEF}"/>
    <dgm:cxn modelId="{47A4DA5D-AEE5-43B9-BBE2-FC3D3710CF81}" type="presOf" srcId="{7F83940E-06B0-42F3-8ED9-054C102B860A}" destId="{5006CB75-F340-473C-B793-6B12724EA376}" srcOrd="0" destOrd="0" presId="urn:microsoft.com/office/officeart/2005/8/layout/list1"/>
    <dgm:cxn modelId="{329A7C86-3204-4CE5-95B9-CE51E81487CF}" type="presOf" srcId="{0E51C78D-C274-4ED4-BE7D-402117003C6F}" destId="{2E8DAD21-E2AD-43B4-8286-00BC80B1B071}" srcOrd="0" destOrd="0" presId="urn:microsoft.com/office/officeart/2005/8/layout/list1"/>
    <dgm:cxn modelId="{68604C89-9115-4C39-9AF1-3BFA376214B0}" type="presOf" srcId="{8C0BBB5C-E884-4F3B-9318-F6EBC26538BE}" destId="{44AAAF09-806C-42DC-9742-6E43B5F7CA39}" srcOrd="1" destOrd="0" presId="urn:microsoft.com/office/officeart/2005/8/layout/list1"/>
    <dgm:cxn modelId="{F83CD79F-4209-4B07-B09A-2DD33D968752}" type="presOf" srcId="{8C0BBB5C-E884-4F3B-9318-F6EBC26538BE}" destId="{53EAB618-A2CD-43A7-89FB-660AC3E0C9BC}" srcOrd="0" destOrd="0" presId="urn:microsoft.com/office/officeart/2005/8/layout/list1"/>
    <dgm:cxn modelId="{D9698AC0-12CD-4C97-8692-F2D0A812764B}" srcId="{7F83940E-06B0-42F3-8ED9-054C102B860A}" destId="{44C7FC1C-7214-4D3E-8081-DAE971539559}" srcOrd="0" destOrd="0" parTransId="{98F9CD81-FB01-467D-8DA0-1426C2B251B2}" sibTransId="{B9535B0C-EC2F-4A7D-AAB1-AB310AF84F95}"/>
    <dgm:cxn modelId="{2F5A11CC-51F6-483E-BE38-1D5B2B6372D1}" type="presOf" srcId="{BB39BC6F-528F-402F-9364-FC1B6329DC69}" destId="{6639AFE5-C502-42BC-B63B-3227FEC31CB0}" srcOrd="0" destOrd="0" presId="urn:microsoft.com/office/officeart/2005/8/layout/list1"/>
    <dgm:cxn modelId="{A906BEDB-0B1A-43C1-B3DE-7063518011E0}" type="presOf" srcId="{44C7FC1C-7214-4D3E-8081-DAE971539559}" destId="{D98BCD83-2912-442C-9228-64A44D9AED41}" srcOrd="0" destOrd="0" presId="urn:microsoft.com/office/officeart/2005/8/layout/list1"/>
    <dgm:cxn modelId="{9B380EE9-F51D-47AF-815C-BF68912E8056}" type="presOf" srcId="{7F83940E-06B0-42F3-8ED9-054C102B860A}" destId="{88164319-551F-4B13-9C28-DA448E07226E}" srcOrd="1" destOrd="0" presId="urn:microsoft.com/office/officeart/2005/8/layout/list1"/>
    <dgm:cxn modelId="{B930E5F0-A176-4A15-9A8F-162BD605B8FD}" type="presOf" srcId="{0E51C78D-C274-4ED4-BE7D-402117003C6F}" destId="{B06A2C1E-443D-4F08-8A2A-D84D01361009}" srcOrd="1" destOrd="0" presId="urn:microsoft.com/office/officeart/2005/8/layout/list1"/>
    <dgm:cxn modelId="{2FEB145D-648A-41EA-9036-E64C2B81B551}" type="presParOf" srcId="{6639AFE5-C502-42BC-B63B-3227FEC31CB0}" destId="{9821B192-CDB2-4B09-8DD8-4E4FB3B52D18}" srcOrd="0" destOrd="0" presId="urn:microsoft.com/office/officeart/2005/8/layout/list1"/>
    <dgm:cxn modelId="{E7163821-DFE3-44B9-B5DF-6B7330391932}" type="presParOf" srcId="{9821B192-CDB2-4B09-8DD8-4E4FB3B52D18}" destId="{53EAB618-A2CD-43A7-89FB-660AC3E0C9BC}" srcOrd="0" destOrd="0" presId="urn:microsoft.com/office/officeart/2005/8/layout/list1"/>
    <dgm:cxn modelId="{E421E310-197D-4269-A30D-69C9DAE79DB3}" type="presParOf" srcId="{9821B192-CDB2-4B09-8DD8-4E4FB3B52D18}" destId="{44AAAF09-806C-42DC-9742-6E43B5F7CA39}" srcOrd="1" destOrd="0" presId="urn:microsoft.com/office/officeart/2005/8/layout/list1"/>
    <dgm:cxn modelId="{9E65AC83-DD96-49AA-86EA-B80112CB7443}" type="presParOf" srcId="{6639AFE5-C502-42BC-B63B-3227FEC31CB0}" destId="{3C4F3473-7A83-45CE-A514-FCFC8EA34324}" srcOrd="1" destOrd="0" presId="urn:microsoft.com/office/officeart/2005/8/layout/list1"/>
    <dgm:cxn modelId="{FA3BFD8E-96AB-4A7A-BC16-8F89D4B87097}" type="presParOf" srcId="{6639AFE5-C502-42BC-B63B-3227FEC31CB0}" destId="{4A66CD76-29B4-45EC-99A1-3933DB715308}" srcOrd="2" destOrd="0" presId="urn:microsoft.com/office/officeart/2005/8/layout/list1"/>
    <dgm:cxn modelId="{BE0A6C57-B82B-4BD6-9F58-8DD8EA43D6A3}" type="presParOf" srcId="{6639AFE5-C502-42BC-B63B-3227FEC31CB0}" destId="{A2210301-7482-40D5-A661-42695692506E}" srcOrd="3" destOrd="0" presId="urn:microsoft.com/office/officeart/2005/8/layout/list1"/>
    <dgm:cxn modelId="{4C5978B3-A834-43C3-833F-9FB4B71BA0AC}" type="presParOf" srcId="{6639AFE5-C502-42BC-B63B-3227FEC31CB0}" destId="{BB981D4C-8DBB-4749-88B3-B315E8C46307}" srcOrd="4" destOrd="0" presId="urn:microsoft.com/office/officeart/2005/8/layout/list1"/>
    <dgm:cxn modelId="{65023573-54E8-4FF3-86FC-80E03F29841B}" type="presParOf" srcId="{BB981D4C-8DBB-4749-88B3-B315E8C46307}" destId="{2E8DAD21-E2AD-43B4-8286-00BC80B1B071}" srcOrd="0" destOrd="0" presId="urn:microsoft.com/office/officeart/2005/8/layout/list1"/>
    <dgm:cxn modelId="{2EB631CD-5D5B-4772-A7D2-868DF36F6AB8}" type="presParOf" srcId="{BB981D4C-8DBB-4749-88B3-B315E8C46307}" destId="{B06A2C1E-443D-4F08-8A2A-D84D01361009}" srcOrd="1" destOrd="0" presId="urn:microsoft.com/office/officeart/2005/8/layout/list1"/>
    <dgm:cxn modelId="{F8615070-390B-4BE1-8B64-89F664B43F2B}" type="presParOf" srcId="{6639AFE5-C502-42BC-B63B-3227FEC31CB0}" destId="{FB84C569-0920-4014-B143-25A655FE18F7}" srcOrd="5" destOrd="0" presId="urn:microsoft.com/office/officeart/2005/8/layout/list1"/>
    <dgm:cxn modelId="{FF6CB8DD-FF95-45C2-A157-9D8C020561DF}" type="presParOf" srcId="{6639AFE5-C502-42BC-B63B-3227FEC31CB0}" destId="{D2F0D356-E14F-4070-8AE6-F03C92C1A95B}" srcOrd="6" destOrd="0" presId="urn:microsoft.com/office/officeart/2005/8/layout/list1"/>
    <dgm:cxn modelId="{C1162379-0206-42FD-AF3A-BEB3A0166318}" type="presParOf" srcId="{6639AFE5-C502-42BC-B63B-3227FEC31CB0}" destId="{556CFEBE-9F9F-4961-A5E6-2EAEC29C3F6F}" srcOrd="7" destOrd="0" presId="urn:microsoft.com/office/officeart/2005/8/layout/list1"/>
    <dgm:cxn modelId="{1B01774A-8471-4A6A-A6DA-A5E6E301E4C7}" type="presParOf" srcId="{6639AFE5-C502-42BC-B63B-3227FEC31CB0}" destId="{6542E71A-90D9-4BC6-B487-73728460667F}" srcOrd="8" destOrd="0" presId="urn:microsoft.com/office/officeart/2005/8/layout/list1"/>
    <dgm:cxn modelId="{A633858D-CC45-4124-9CA4-220261269C29}" type="presParOf" srcId="{6542E71A-90D9-4BC6-B487-73728460667F}" destId="{5006CB75-F340-473C-B793-6B12724EA376}" srcOrd="0" destOrd="0" presId="urn:microsoft.com/office/officeart/2005/8/layout/list1"/>
    <dgm:cxn modelId="{6D03B362-4C79-41D9-BD95-1B077B6A69EC}" type="presParOf" srcId="{6542E71A-90D9-4BC6-B487-73728460667F}" destId="{88164319-551F-4B13-9C28-DA448E07226E}" srcOrd="1" destOrd="0" presId="urn:microsoft.com/office/officeart/2005/8/layout/list1"/>
    <dgm:cxn modelId="{1B1AB4B6-7AA7-4CCD-BF50-53AE086CEA91}" type="presParOf" srcId="{6639AFE5-C502-42BC-B63B-3227FEC31CB0}" destId="{D660C22C-D657-417F-BF9D-D327B6D29478}" srcOrd="9" destOrd="0" presId="urn:microsoft.com/office/officeart/2005/8/layout/list1"/>
    <dgm:cxn modelId="{93F1385E-40E8-4B43-AF90-A312FFB42392}" type="presParOf" srcId="{6639AFE5-C502-42BC-B63B-3227FEC31CB0}" destId="{D98BCD83-2912-442C-9228-64A44D9AED4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E8364B-4FF2-4E12-9181-4A05A5C79B4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B336F5F-232D-4E59-B847-B25A54AF3D01}">
      <dgm:prSet/>
      <dgm:spPr/>
      <dgm:t>
        <a:bodyPr/>
        <a:lstStyle/>
        <a:p>
          <a:r>
            <a:rPr lang="en-US" b="1" i="0" dirty="0">
              <a:latin typeface="Century Gothic" panose="020B0502020202020204" pitchFamily="34" charset="0"/>
            </a:rPr>
            <a:t>Emotional resonance</a:t>
          </a:r>
          <a:endParaRPr lang="en-US" b="1" dirty="0">
            <a:latin typeface="Century Gothic" panose="020B0502020202020204" pitchFamily="34" charset="0"/>
          </a:endParaRPr>
        </a:p>
      </dgm:t>
    </dgm:pt>
    <dgm:pt modelId="{864348ED-95AC-46C8-9C43-9886862F87D1}" type="parTrans" cxnId="{D2977CE1-5E9E-414B-B8AA-475B20FDCC39}">
      <dgm:prSet/>
      <dgm:spPr/>
      <dgm:t>
        <a:bodyPr/>
        <a:lstStyle/>
        <a:p>
          <a:endParaRPr lang="en-US" b="1">
            <a:latin typeface="Century Gothic" panose="020B0502020202020204" pitchFamily="34" charset="0"/>
          </a:endParaRPr>
        </a:p>
      </dgm:t>
    </dgm:pt>
    <dgm:pt modelId="{191C6C7A-6971-44DB-85A0-B009A56BE1C8}" type="sibTrans" cxnId="{D2977CE1-5E9E-414B-B8AA-475B20FDCC39}">
      <dgm:prSet/>
      <dgm:spPr/>
      <dgm:t>
        <a:bodyPr/>
        <a:lstStyle/>
        <a:p>
          <a:endParaRPr lang="en-US" b="1">
            <a:latin typeface="Century Gothic" panose="020B0502020202020204" pitchFamily="34" charset="0"/>
          </a:endParaRPr>
        </a:p>
      </dgm:t>
    </dgm:pt>
    <dgm:pt modelId="{FF477148-A4BA-4CB5-9CA9-97B2574857A7}">
      <dgm:prSet/>
      <dgm:spPr/>
      <dgm:t>
        <a:bodyPr/>
        <a:lstStyle/>
        <a:p>
          <a:r>
            <a:rPr lang="en-US" b="1" i="0" dirty="0">
              <a:latin typeface="Century Gothic" panose="020B0502020202020204" pitchFamily="34" charset="0"/>
            </a:rPr>
            <a:t>A mother enthusiastically explaining how a car-free school area lets her child walk to school independently</a:t>
          </a:r>
          <a:endParaRPr lang="en-US" b="1" dirty="0">
            <a:latin typeface="Century Gothic" panose="020B0502020202020204" pitchFamily="34" charset="0"/>
          </a:endParaRPr>
        </a:p>
      </dgm:t>
    </dgm:pt>
    <dgm:pt modelId="{4AD1D516-23BA-4896-9CD4-930BBD01B689}" type="parTrans" cxnId="{6BB3D0C2-A043-4A15-978D-F8D00B6F38AD}">
      <dgm:prSet/>
      <dgm:spPr/>
      <dgm:t>
        <a:bodyPr/>
        <a:lstStyle/>
        <a:p>
          <a:endParaRPr lang="en-US" b="1">
            <a:latin typeface="Century Gothic" panose="020B0502020202020204" pitchFamily="34" charset="0"/>
          </a:endParaRPr>
        </a:p>
      </dgm:t>
    </dgm:pt>
    <dgm:pt modelId="{FBA1B7CA-A238-46D0-98B4-337C43B296E0}" type="sibTrans" cxnId="{6BB3D0C2-A043-4A15-978D-F8D00B6F38AD}">
      <dgm:prSet/>
      <dgm:spPr/>
      <dgm:t>
        <a:bodyPr/>
        <a:lstStyle/>
        <a:p>
          <a:endParaRPr lang="en-US" b="1">
            <a:latin typeface="Century Gothic" panose="020B0502020202020204" pitchFamily="34" charset="0"/>
          </a:endParaRPr>
        </a:p>
      </dgm:t>
    </dgm:pt>
    <dgm:pt modelId="{9ABEDBB8-3BAC-43DF-8127-7F9C99623677}">
      <dgm:prSet/>
      <dgm:spPr/>
      <dgm:t>
        <a:bodyPr/>
        <a:lstStyle/>
        <a:p>
          <a:r>
            <a:rPr lang="en-US" b="1" i="0">
              <a:latin typeface="Century Gothic" panose="020B0502020202020204" pitchFamily="34" charset="0"/>
            </a:rPr>
            <a:t>Reward </a:t>
          </a:r>
          <a:endParaRPr lang="en-US" b="1">
            <a:latin typeface="Century Gothic" panose="020B0502020202020204" pitchFamily="34" charset="0"/>
          </a:endParaRPr>
        </a:p>
      </dgm:t>
    </dgm:pt>
    <dgm:pt modelId="{D730FF04-479D-444F-9587-EDBEB0E73A73}" type="parTrans" cxnId="{2830AD2D-5DF6-42E0-BAEB-8D38827EA3DB}">
      <dgm:prSet/>
      <dgm:spPr/>
      <dgm:t>
        <a:bodyPr/>
        <a:lstStyle/>
        <a:p>
          <a:endParaRPr lang="en-US" b="1">
            <a:latin typeface="Century Gothic" panose="020B0502020202020204" pitchFamily="34" charset="0"/>
          </a:endParaRPr>
        </a:p>
      </dgm:t>
    </dgm:pt>
    <dgm:pt modelId="{C39DA29B-FB7C-4F0F-A58A-38EFE656B3DD}" type="sibTrans" cxnId="{2830AD2D-5DF6-42E0-BAEB-8D38827EA3DB}">
      <dgm:prSet/>
      <dgm:spPr/>
      <dgm:t>
        <a:bodyPr/>
        <a:lstStyle/>
        <a:p>
          <a:endParaRPr lang="en-US" b="1">
            <a:latin typeface="Century Gothic" panose="020B0502020202020204" pitchFamily="34" charset="0"/>
          </a:endParaRPr>
        </a:p>
      </dgm:t>
    </dgm:pt>
    <dgm:pt modelId="{32BA8A04-E680-4D0E-A750-9B19CD2B0240}">
      <dgm:prSet/>
      <dgm:spPr/>
      <dgm:t>
        <a:bodyPr/>
        <a:lstStyle/>
        <a:p>
          <a:r>
            <a:rPr lang="en-US" b="1" i="0" dirty="0" err="1">
              <a:latin typeface="Century Gothic" panose="020B0502020202020204" pitchFamily="34" charset="0"/>
            </a:rPr>
            <a:t>Neighbours</a:t>
          </a:r>
          <a:r>
            <a:rPr lang="en-US" b="1" i="0" dirty="0">
              <a:latin typeface="Century Gothic" panose="020B0502020202020204" pitchFamily="34" charset="0"/>
            </a:rPr>
            <a:t> meet for the first time at the community picnic after the courtyard has been renewed </a:t>
          </a:r>
          <a:endParaRPr lang="en-US" b="1" dirty="0">
            <a:latin typeface="Century Gothic" panose="020B0502020202020204" pitchFamily="34" charset="0"/>
          </a:endParaRPr>
        </a:p>
      </dgm:t>
    </dgm:pt>
    <dgm:pt modelId="{EA768992-2B9D-4824-881B-9122FC35D936}" type="parTrans" cxnId="{88FC3F0B-B57D-4B5C-A635-1D4C2A084387}">
      <dgm:prSet/>
      <dgm:spPr/>
      <dgm:t>
        <a:bodyPr/>
        <a:lstStyle/>
        <a:p>
          <a:endParaRPr lang="en-US" b="1">
            <a:latin typeface="Century Gothic" panose="020B0502020202020204" pitchFamily="34" charset="0"/>
          </a:endParaRPr>
        </a:p>
      </dgm:t>
    </dgm:pt>
    <dgm:pt modelId="{6C825D19-2413-40AD-949A-2BCC4EA25BBB}" type="sibTrans" cxnId="{88FC3F0B-B57D-4B5C-A635-1D4C2A084387}">
      <dgm:prSet/>
      <dgm:spPr/>
      <dgm:t>
        <a:bodyPr/>
        <a:lstStyle/>
        <a:p>
          <a:endParaRPr lang="en-US" b="1">
            <a:latin typeface="Century Gothic" panose="020B0502020202020204" pitchFamily="34" charset="0"/>
          </a:endParaRPr>
        </a:p>
      </dgm:t>
    </dgm:pt>
    <dgm:pt modelId="{EBAB8A44-72F5-44FC-AD01-227D9888C0F5}">
      <dgm:prSet/>
      <dgm:spPr/>
      <dgm:t>
        <a:bodyPr/>
        <a:lstStyle/>
        <a:p>
          <a:r>
            <a:rPr lang="en-US" b="1" i="0">
              <a:latin typeface="Century Gothic" panose="020B0502020202020204" pitchFamily="34" charset="0"/>
            </a:rPr>
            <a:t>Ending / next step /morale</a:t>
          </a:r>
          <a:endParaRPr lang="en-US" b="1">
            <a:latin typeface="Century Gothic" panose="020B0502020202020204" pitchFamily="34" charset="0"/>
          </a:endParaRPr>
        </a:p>
      </dgm:t>
    </dgm:pt>
    <dgm:pt modelId="{09715003-F546-4E0B-A8DB-8BEAC7C299C3}" type="parTrans" cxnId="{4CB71423-242B-436E-BD49-4561E79ABFC2}">
      <dgm:prSet/>
      <dgm:spPr/>
      <dgm:t>
        <a:bodyPr/>
        <a:lstStyle/>
        <a:p>
          <a:endParaRPr lang="en-US" b="1">
            <a:latin typeface="Century Gothic" panose="020B0502020202020204" pitchFamily="34" charset="0"/>
          </a:endParaRPr>
        </a:p>
      </dgm:t>
    </dgm:pt>
    <dgm:pt modelId="{14B4CBA5-F944-40C1-A364-CDDE5FE94F0B}" type="sibTrans" cxnId="{4CB71423-242B-436E-BD49-4561E79ABFC2}">
      <dgm:prSet/>
      <dgm:spPr/>
      <dgm:t>
        <a:bodyPr/>
        <a:lstStyle/>
        <a:p>
          <a:endParaRPr lang="en-US" b="1">
            <a:latin typeface="Century Gothic" panose="020B0502020202020204" pitchFamily="34" charset="0"/>
          </a:endParaRPr>
        </a:p>
      </dgm:t>
    </dgm:pt>
    <dgm:pt modelId="{BAB61404-1D57-47BC-8179-1B778196C5F1}">
      <dgm:prSet/>
      <dgm:spPr/>
      <dgm:t>
        <a:bodyPr/>
        <a:lstStyle/>
        <a:p>
          <a:r>
            <a:rPr lang="en-US" b="1" i="0" dirty="0">
              <a:latin typeface="Century Gothic" panose="020B0502020202020204" pitchFamily="34" charset="0"/>
            </a:rPr>
            <a:t>The city has finished the old station renovations, but now residents are invited to co-manage the space</a:t>
          </a:r>
          <a:endParaRPr lang="en-US" b="1" dirty="0">
            <a:latin typeface="Century Gothic" panose="020B0502020202020204" pitchFamily="34" charset="0"/>
          </a:endParaRPr>
        </a:p>
      </dgm:t>
    </dgm:pt>
    <dgm:pt modelId="{CE2063E3-7E1D-4B35-AF92-844EF42C7F14}" type="parTrans" cxnId="{AB2830F6-1E47-409A-80B3-6BC9B71CBF1D}">
      <dgm:prSet/>
      <dgm:spPr/>
      <dgm:t>
        <a:bodyPr/>
        <a:lstStyle/>
        <a:p>
          <a:endParaRPr lang="en-US" b="1">
            <a:latin typeface="Century Gothic" panose="020B0502020202020204" pitchFamily="34" charset="0"/>
          </a:endParaRPr>
        </a:p>
      </dgm:t>
    </dgm:pt>
    <dgm:pt modelId="{2F194799-527E-4810-9450-A8C9C9A18484}" type="sibTrans" cxnId="{AB2830F6-1E47-409A-80B3-6BC9B71CBF1D}">
      <dgm:prSet/>
      <dgm:spPr/>
      <dgm:t>
        <a:bodyPr/>
        <a:lstStyle/>
        <a:p>
          <a:endParaRPr lang="en-US" b="1">
            <a:latin typeface="Century Gothic" panose="020B0502020202020204" pitchFamily="34" charset="0"/>
          </a:endParaRPr>
        </a:p>
      </dgm:t>
    </dgm:pt>
    <dgm:pt modelId="{CB9185C3-A8BD-4589-A52D-CD82A9111E16}" type="pres">
      <dgm:prSet presAssocID="{40E8364B-4FF2-4E12-9181-4A05A5C79B45}" presName="linear" presStyleCnt="0">
        <dgm:presLayoutVars>
          <dgm:dir/>
          <dgm:animLvl val="lvl"/>
          <dgm:resizeHandles val="exact"/>
        </dgm:presLayoutVars>
      </dgm:prSet>
      <dgm:spPr/>
    </dgm:pt>
    <dgm:pt modelId="{B907587A-3AB8-44F9-B4CF-68A788FBA882}" type="pres">
      <dgm:prSet presAssocID="{9B336F5F-232D-4E59-B847-B25A54AF3D01}" presName="parentLin" presStyleCnt="0"/>
      <dgm:spPr/>
    </dgm:pt>
    <dgm:pt modelId="{2920EE6C-BD70-4B6D-8BB4-D654EB545213}" type="pres">
      <dgm:prSet presAssocID="{9B336F5F-232D-4E59-B847-B25A54AF3D01}" presName="parentLeftMargin" presStyleLbl="node1" presStyleIdx="0" presStyleCnt="3"/>
      <dgm:spPr/>
    </dgm:pt>
    <dgm:pt modelId="{B0FE0E64-7F45-4584-AF7E-47FDA05EB1AD}" type="pres">
      <dgm:prSet presAssocID="{9B336F5F-232D-4E59-B847-B25A54AF3D01}" presName="parentText" presStyleLbl="node1" presStyleIdx="0" presStyleCnt="3">
        <dgm:presLayoutVars>
          <dgm:chMax val="0"/>
          <dgm:bulletEnabled val="1"/>
        </dgm:presLayoutVars>
      </dgm:prSet>
      <dgm:spPr/>
    </dgm:pt>
    <dgm:pt modelId="{009B66F9-18B3-4D9B-84A2-0712905B03F1}" type="pres">
      <dgm:prSet presAssocID="{9B336F5F-232D-4E59-B847-B25A54AF3D01}" presName="negativeSpace" presStyleCnt="0"/>
      <dgm:spPr/>
    </dgm:pt>
    <dgm:pt modelId="{88E41F20-2255-440E-B0EE-3B5B55B7417D}" type="pres">
      <dgm:prSet presAssocID="{9B336F5F-232D-4E59-B847-B25A54AF3D01}" presName="childText" presStyleLbl="conFgAcc1" presStyleIdx="0" presStyleCnt="3">
        <dgm:presLayoutVars>
          <dgm:bulletEnabled val="1"/>
        </dgm:presLayoutVars>
      </dgm:prSet>
      <dgm:spPr/>
    </dgm:pt>
    <dgm:pt modelId="{FB3A3D34-C2AB-42A3-8025-186D9DCBB5DC}" type="pres">
      <dgm:prSet presAssocID="{191C6C7A-6971-44DB-85A0-B009A56BE1C8}" presName="spaceBetweenRectangles" presStyleCnt="0"/>
      <dgm:spPr/>
    </dgm:pt>
    <dgm:pt modelId="{C03A5CD6-2E23-4412-9C35-2C891A9C1AE5}" type="pres">
      <dgm:prSet presAssocID="{9ABEDBB8-3BAC-43DF-8127-7F9C99623677}" presName="parentLin" presStyleCnt="0"/>
      <dgm:spPr/>
    </dgm:pt>
    <dgm:pt modelId="{A4681752-CE0C-4502-B7C6-4D995A7A8BF2}" type="pres">
      <dgm:prSet presAssocID="{9ABEDBB8-3BAC-43DF-8127-7F9C99623677}" presName="parentLeftMargin" presStyleLbl="node1" presStyleIdx="0" presStyleCnt="3"/>
      <dgm:spPr/>
    </dgm:pt>
    <dgm:pt modelId="{E5704190-D343-48DA-8FF6-E4788F979A00}" type="pres">
      <dgm:prSet presAssocID="{9ABEDBB8-3BAC-43DF-8127-7F9C99623677}" presName="parentText" presStyleLbl="node1" presStyleIdx="1" presStyleCnt="3">
        <dgm:presLayoutVars>
          <dgm:chMax val="0"/>
          <dgm:bulletEnabled val="1"/>
        </dgm:presLayoutVars>
      </dgm:prSet>
      <dgm:spPr/>
    </dgm:pt>
    <dgm:pt modelId="{F17FE493-F20B-4E4C-A36D-C1194ACCD25B}" type="pres">
      <dgm:prSet presAssocID="{9ABEDBB8-3BAC-43DF-8127-7F9C99623677}" presName="negativeSpace" presStyleCnt="0"/>
      <dgm:spPr/>
    </dgm:pt>
    <dgm:pt modelId="{C3FE1DEA-CBA7-4E27-98B8-92E7FA41A11E}" type="pres">
      <dgm:prSet presAssocID="{9ABEDBB8-3BAC-43DF-8127-7F9C99623677}" presName="childText" presStyleLbl="conFgAcc1" presStyleIdx="1" presStyleCnt="3">
        <dgm:presLayoutVars>
          <dgm:bulletEnabled val="1"/>
        </dgm:presLayoutVars>
      </dgm:prSet>
      <dgm:spPr/>
    </dgm:pt>
    <dgm:pt modelId="{EF155DC3-33C0-4CA7-9829-779ABC4076BA}" type="pres">
      <dgm:prSet presAssocID="{C39DA29B-FB7C-4F0F-A58A-38EFE656B3DD}" presName="spaceBetweenRectangles" presStyleCnt="0"/>
      <dgm:spPr/>
    </dgm:pt>
    <dgm:pt modelId="{8109AC71-B563-4558-8CFF-DE986FE6AE55}" type="pres">
      <dgm:prSet presAssocID="{EBAB8A44-72F5-44FC-AD01-227D9888C0F5}" presName="parentLin" presStyleCnt="0"/>
      <dgm:spPr/>
    </dgm:pt>
    <dgm:pt modelId="{3BA1306B-6536-462F-8BF5-DC3FCB68FB1D}" type="pres">
      <dgm:prSet presAssocID="{EBAB8A44-72F5-44FC-AD01-227D9888C0F5}" presName="parentLeftMargin" presStyleLbl="node1" presStyleIdx="1" presStyleCnt="3"/>
      <dgm:spPr/>
    </dgm:pt>
    <dgm:pt modelId="{1AC63324-7585-4F0E-8289-3C0C9501FD94}" type="pres">
      <dgm:prSet presAssocID="{EBAB8A44-72F5-44FC-AD01-227D9888C0F5}" presName="parentText" presStyleLbl="node1" presStyleIdx="2" presStyleCnt="3">
        <dgm:presLayoutVars>
          <dgm:chMax val="0"/>
          <dgm:bulletEnabled val="1"/>
        </dgm:presLayoutVars>
      </dgm:prSet>
      <dgm:spPr/>
    </dgm:pt>
    <dgm:pt modelId="{3A14CDF7-6A15-4256-94AD-E07BBF3D5658}" type="pres">
      <dgm:prSet presAssocID="{EBAB8A44-72F5-44FC-AD01-227D9888C0F5}" presName="negativeSpace" presStyleCnt="0"/>
      <dgm:spPr/>
    </dgm:pt>
    <dgm:pt modelId="{D0670152-0106-4DFC-8DF8-785DCBC172BA}" type="pres">
      <dgm:prSet presAssocID="{EBAB8A44-72F5-44FC-AD01-227D9888C0F5}" presName="childText" presStyleLbl="conFgAcc1" presStyleIdx="2" presStyleCnt="3">
        <dgm:presLayoutVars>
          <dgm:bulletEnabled val="1"/>
        </dgm:presLayoutVars>
      </dgm:prSet>
      <dgm:spPr/>
    </dgm:pt>
  </dgm:ptLst>
  <dgm:cxnLst>
    <dgm:cxn modelId="{88FC3F0B-B57D-4B5C-A635-1D4C2A084387}" srcId="{9ABEDBB8-3BAC-43DF-8127-7F9C99623677}" destId="{32BA8A04-E680-4D0E-A750-9B19CD2B0240}" srcOrd="0" destOrd="0" parTransId="{EA768992-2B9D-4824-881B-9122FC35D936}" sibTransId="{6C825D19-2413-40AD-949A-2BCC4EA25BBB}"/>
    <dgm:cxn modelId="{4CB71423-242B-436E-BD49-4561E79ABFC2}" srcId="{40E8364B-4FF2-4E12-9181-4A05A5C79B45}" destId="{EBAB8A44-72F5-44FC-AD01-227D9888C0F5}" srcOrd="2" destOrd="0" parTransId="{09715003-F546-4E0B-A8DB-8BEAC7C299C3}" sibTransId="{14B4CBA5-F944-40C1-A364-CDDE5FE94F0B}"/>
    <dgm:cxn modelId="{04A2D229-C178-44B4-90BC-49F8CB31315E}" type="presOf" srcId="{9ABEDBB8-3BAC-43DF-8127-7F9C99623677}" destId="{E5704190-D343-48DA-8FF6-E4788F979A00}" srcOrd="1" destOrd="0" presId="urn:microsoft.com/office/officeart/2005/8/layout/list1"/>
    <dgm:cxn modelId="{2830AD2D-5DF6-42E0-BAEB-8D38827EA3DB}" srcId="{40E8364B-4FF2-4E12-9181-4A05A5C79B45}" destId="{9ABEDBB8-3BAC-43DF-8127-7F9C99623677}" srcOrd="1" destOrd="0" parTransId="{D730FF04-479D-444F-9587-EDBEB0E73A73}" sibTransId="{C39DA29B-FB7C-4F0F-A58A-38EFE656B3DD}"/>
    <dgm:cxn modelId="{3D0DD751-89EC-4413-A37F-C4B604467D17}" type="presOf" srcId="{9B336F5F-232D-4E59-B847-B25A54AF3D01}" destId="{B0FE0E64-7F45-4584-AF7E-47FDA05EB1AD}" srcOrd="1" destOrd="0" presId="urn:microsoft.com/office/officeart/2005/8/layout/list1"/>
    <dgm:cxn modelId="{97BFFA77-6EC5-4865-AD61-9F561B769AB4}" type="presOf" srcId="{BAB61404-1D57-47BC-8179-1B778196C5F1}" destId="{D0670152-0106-4DFC-8DF8-785DCBC172BA}" srcOrd="0" destOrd="0" presId="urn:microsoft.com/office/officeart/2005/8/layout/list1"/>
    <dgm:cxn modelId="{816C0AAB-D5F5-4FE9-A877-743D386ACD16}" type="presOf" srcId="{EBAB8A44-72F5-44FC-AD01-227D9888C0F5}" destId="{3BA1306B-6536-462F-8BF5-DC3FCB68FB1D}" srcOrd="0" destOrd="0" presId="urn:microsoft.com/office/officeart/2005/8/layout/list1"/>
    <dgm:cxn modelId="{28714CB4-08F5-49E1-96F6-A83450A3E3E1}" type="presOf" srcId="{32BA8A04-E680-4D0E-A750-9B19CD2B0240}" destId="{C3FE1DEA-CBA7-4E27-98B8-92E7FA41A11E}" srcOrd="0" destOrd="0" presId="urn:microsoft.com/office/officeart/2005/8/layout/list1"/>
    <dgm:cxn modelId="{B032C5BF-AFE2-431B-958B-B98063ADB479}" type="presOf" srcId="{9B336F5F-232D-4E59-B847-B25A54AF3D01}" destId="{2920EE6C-BD70-4B6D-8BB4-D654EB545213}" srcOrd="0" destOrd="0" presId="urn:microsoft.com/office/officeart/2005/8/layout/list1"/>
    <dgm:cxn modelId="{9C3342C1-B68C-42A8-BC03-11046C05C389}" type="presOf" srcId="{9ABEDBB8-3BAC-43DF-8127-7F9C99623677}" destId="{A4681752-CE0C-4502-B7C6-4D995A7A8BF2}" srcOrd="0" destOrd="0" presId="urn:microsoft.com/office/officeart/2005/8/layout/list1"/>
    <dgm:cxn modelId="{6BB3D0C2-A043-4A15-978D-F8D00B6F38AD}" srcId="{9B336F5F-232D-4E59-B847-B25A54AF3D01}" destId="{FF477148-A4BA-4CB5-9CA9-97B2574857A7}" srcOrd="0" destOrd="0" parTransId="{4AD1D516-23BA-4896-9CD4-930BBD01B689}" sibTransId="{FBA1B7CA-A238-46D0-98B4-337C43B296E0}"/>
    <dgm:cxn modelId="{224345CB-6B3D-4E23-8B0C-1CC9802B61E2}" type="presOf" srcId="{40E8364B-4FF2-4E12-9181-4A05A5C79B45}" destId="{CB9185C3-A8BD-4589-A52D-CD82A9111E16}" srcOrd="0" destOrd="0" presId="urn:microsoft.com/office/officeart/2005/8/layout/list1"/>
    <dgm:cxn modelId="{718D44DC-6DB5-4D41-BB0C-7F1C161090F3}" type="presOf" srcId="{FF477148-A4BA-4CB5-9CA9-97B2574857A7}" destId="{88E41F20-2255-440E-B0EE-3B5B55B7417D}" srcOrd="0" destOrd="0" presId="urn:microsoft.com/office/officeart/2005/8/layout/list1"/>
    <dgm:cxn modelId="{D2977CE1-5E9E-414B-B8AA-475B20FDCC39}" srcId="{40E8364B-4FF2-4E12-9181-4A05A5C79B45}" destId="{9B336F5F-232D-4E59-B847-B25A54AF3D01}" srcOrd="0" destOrd="0" parTransId="{864348ED-95AC-46C8-9C43-9886862F87D1}" sibTransId="{191C6C7A-6971-44DB-85A0-B009A56BE1C8}"/>
    <dgm:cxn modelId="{F1AE77F0-7534-4AEA-95C2-F916531954CD}" type="presOf" srcId="{EBAB8A44-72F5-44FC-AD01-227D9888C0F5}" destId="{1AC63324-7585-4F0E-8289-3C0C9501FD94}" srcOrd="1" destOrd="0" presId="urn:microsoft.com/office/officeart/2005/8/layout/list1"/>
    <dgm:cxn modelId="{AB2830F6-1E47-409A-80B3-6BC9B71CBF1D}" srcId="{EBAB8A44-72F5-44FC-AD01-227D9888C0F5}" destId="{BAB61404-1D57-47BC-8179-1B778196C5F1}" srcOrd="0" destOrd="0" parTransId="{CE2063E3-7E1D-4B35-AF92-844EF42C7F14}" sibTransId="{2F194799-527E-4810-9450-A8C9C9A18484}"/>
    <dgm:cxn modelId="{22EC4F84-53C6-4477-9B73-4AB0239D8545}" type="presParOf" srcId="{CB9185C3-A8BD-4589-A52D-CD82A9111E16}" destId="{B907587A-3AB8-44F9-B4CF-68A788FBA882}" srcOrd="0" destOrd="0" presId="urn:microsoft.com/office/officeart/2005/8/layout/list1"/>
    <dgm:cxn modelId="{9A70E91B-4BF5-4900-96B4-28BD0FF7BE77}" type="presParOf" srcId="{B907587A-3AB8-44F9-B4CF-68A788FBA882}" destId="{2920EE6C-BD70-4B6D-8BB4-D654EB545213}" srcOrd="0" destOrd="0" presId="urn:microsoft.com/office/officeart/2005/8/layout/list1"/>
    <dgm:cxn modelId="{C5F514C6-53B0-4ED4-8597-ACAE93735A8F}" type="presParOf" srcId="{B907587A-3AB8-44F9-B4CF-68A788FBA882}" destId="{B0FE0E64-7F45-4584-AF7E-47FDA05EB1AD}" srcOrd="1" destOrd="0" presId="urn:microsoft.com/office/officeart/2005/8/layout/list1"/>
    <dgm:cxn modelId="{42F101A5-56F9-4DC0-9154-8B606EF134DF}" type="presParOf" srcId="{CB9185C3-A8BD-4589-A52D-CD82A9111E16}" destId="{009B66F9-18B3-4D9B-84A2-0712905B03F1}" srcOrd="1" destOrd="0" presId="urn:microsoft.com/office/officeart/2005/8/layout/list1"/>
    <dgm:cxn modelId="{65912EE8-0476-402D-A04B-9757C355971A}" type="presParOf" srcId="{CB9185C3-A8BD-4589-A52D-CD82A9111E16}" destId="{88E41F20-2255-440E-B0EE-3B5B55B7417D}" srcOrd="2" destOrd="0" presId="urn:microsoft.com/office/officeart/2005/8/layout/list1"/>
    <dgm:cxn modelId="{E251A25C-494E-49B2-BCB7-FCAA6144CDC5}" type="presParOf" srcId="{CB9185C3-A8BD-4589-A52D-CD82A9111E16}" destId="{FB3A3D34-C2AB-42A3-8025-186D9DCBB5DC}" srcOrd="3" destOrd="0" presId="urn:microsoft.com/office/officeart/2005/8/layout/list1"/>
    <dgm:cxn modelId="{026B0CA5-8826-4F52-9765-BBBC8E019A9E}" type="presParOf" srcId="{CB9185C3-A8BD-4589-A52D-CD82A9111E16}" destId="{C03A5CD6-2E23-4412-9C35-2C891A9C1AE5}" srcOrd="4" destOrd="0" presId="urn:microsoft.com/office/officeart/2005/8/layout/list1"/>
    <dgm:cxn modelId="{CAF128DF-63B8-4CFD-9AA4-52D62099B8E9}" type="presParOf" srcId="{C03A5CD6-2E23-4412-9C35-2C891A9C1AE5}" destId="{A4681752-CE0C-4502-B7C6-4D995A7A8BF2}" srcOrd="0" destOrd="0" presId="urn:microsoft.com/office/officeart/2005/8/layout/list1"/>
    <dgm:cxn modelId="{DC95482F-D4A3-4ED9-AC4E-B7718889B6F6}" type="presParOf" srcId="{C03A5CD6-2E23-4412-9C35-2C891A9C1AE5}" destId="{E5704190-D343-48DA-8FF6-E4788F979A00}" srcOrd="1" destOrd="0" presId="urn:microsoft.com/office/officeart/2005/8/layout/list1"/>
    <dgm:cxn modelId="{0C3A7FF8-3CB3-4568-9968-85EBA4AA01E9}" type="presParOf" srcId="{CB9185C3-A8BD-4589-A52D-CD82A9111E16}" destId="{F17FE493-F20B-4E4C-A36D-C1194ACCD25B}" srcOrd="5" destOrd="0" presId="urn:microsoft.com/office/officeart/2005/8/layout/list1"/>
    <dgm:cxn modelId="{1924DA59-64C6-487E-B82C-8142CC860A9C}" type="presParOf" srcId="{CB9185C3-A8BD-4589-A52D-CD82A9111E16}" destId="{C3FE1DEA-CBA7-4E27-98B8-92E7FA41A11E}" srcOrd="6" destOrd="0" presId="urn:microsoft.com/office/officeart/2005/8/layout/list1"/>
    <dgm:cxn modelId="{AC0F6797-AE7F-4B49-BDBE-B22FF9CDFF98}" type="presParOf" srcId="{CB9185C3-A8BD-4589-A52D-CD82A9111E16}" destId="{EF155DC3-33C0-4CA7-9829-779ABC4076BA}" srcOrd="7" destOrd="0" presId="urn:microsoft.com/office/officeart/2005/8/layout/list1"/>
    <dgm:cxn modelId="{14345A0B-B6C4-4034-BE96-94B04CE4EB41}" type="presParOf" srcId="{CB9185C3-A8BD-4589-A52D-CD82A9111E16}" destId="{8109AC71-B563-4558-8CFF-DE986FE6AE55}" srcOrd="8" destOrd="0" presId="urn:microsoft.com/office/officeart/2005/8/layout/list1"/>
    <dgm:cxn modelId="{1B91E146-88C4-45C7-9EC0-64A4B8103F37}" type="presParOf" srcId="{8109AC71-B563-4558-8CFF-DE986FE6AE55}" destId="{3BA1306B-6536-462F-8BF5-DC3FCB68FB1D}" srcOrd="0" destOrd="0" presId="urn:microsoft.com/office/officeart/2005/8/layout/list1"/>
    <dgm:cxn modelId="{1CA141D9-3F70-47CC-9C78-997848DA61E4}" type="presParOf" srcId="{8109AC71-B563-4558-8CFF-DE986FE6AE55}" destId="{1AC63324-7585-4F0E-8289-3C0C9501FD94}" srcOrd="1" destOrd="0" presId="urn:microsoft.com/office/officeart/2005/8/layout/list1"/>
    <dgm:cxn modelId="{2525CCE1-6EDF-4B5E-A207-86B2841ACF9F}" type="presParOf" srcId="{CB9185C3-A8BD-4589-A52D-CD82A9111E16}" destId="{3A14CDF7-6A15-4256-94AD-E07BBF3D5658}" srcOrd="9" destOrd="0" presId="urn:microsoft.com/office/officeart/2005/8/layout/list1"/>
    <dgm:cxn modelId="{9F7E2D49-2E16-430E-9F8F-D517E4AF1063}" type="presParOf" srcId="{CB9185C3-A8BD-4589-A52D-CD82A9111E16}" destId="{D0670152-0106-4DFC-8DF8-785DCBC172B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268CBF-FCC5-484D-899F-C910987FFDBA}" type="doc">
      <dgm:prSet loTypeId="urn:microsoft.com/office/officeart/2016/7/layout/HorizontalActionList" loCatId="List" qsTypeId="urn:microsoft.com/office/officeart/2005/8/quickstyle/simple1" qsCatId="simple" csTypeId="urn:microsoft.com/office/officeart/2005/8/colors/colorful1" csCatId="colorful" phldr="1"/>
      <dgm:spPr/>
      <dgm:t>
        <a:bodyPr/>
        <a:lstStyle/>
        <a:p>
          <a:endParaRPr lang="en-US"/>
        </a:p>
      </dgm:t>
    </dgm:pt>
    <dgm:pt modelId="{B834C1EC-ADD4-454B-A2F6-BDF9F09439C0}">
      <dgm:prSet/>
      <dgm:spPr/>
      <dgm:t>
        <a:bodyPr/>
        <a:lstStyle/>
        <a:p>
          <a:r>
            <a:rPr lang="en-US" b="1" dirty="0">
              <a:latin typeface="Century Gothic" panose="020B0502020202020204" pitchFamily="34" charset="0"/>
            </a:rPr>
            <a:t>1. OBSERVE</a:t>
          </a:r>
        </a:p>
      </dgm:t>
    </dgm:pt>
    <dgm:pt modelId="{3439B34E-3C54-4174-A4BB-0B7A7693BC3A}" type="parTrans" cxnId="{F2B7CF0F-95AC-45C2-8EB6-66A5F3630CB7}">
      <dgm:prSet/>
      <dgm:spPr/>
      <dgm:t>
        <a:bodyPr/>
        <a:lstStyle/>
        <a:p>
          <a:endParaRPr lang="en-US"/>
        </a:p>
      </dgm:t>
    </dgm:pt>
    <dgm:pt modelId="{DD212B54-E025-43A0-B36E-851F292A1245}" type="sibTrans" cxnId="{F2B7CF0F-95AC-45C2-8EB6-66A5F3630CB7}">
      <dgm:prSet/>
      <dgm:spPr/>
      <dgm:t>
        <a:bodyPr/>
        <a:lstStyle/>
        <a:p>
          <a:endParaRPr lang="en-US"/>
        </a:p>
      </dgm:t>
    </dgm:pt>
    <dgm:pt modelId="{744C3A40-C379-439B-970B-86D305EE09C0}">
      <dgm:prSet custT="1"/>
      <dgm:spPr/>
      <dgm:t>
        <a:bodyPr/>
        <a:lstStyle/>
        <a:p>
          <a:r>
            <a:rPr lang="en-US" sz="2400" b="1" dirty="0">
              <a:latin typeface="Century Gothic" panose="020B0502020202020204" pitchFamily="34" charset="0"/>
            </a:rPr>
            <a:t>Observe your “story-worthy” moments</a:t>
          </a:r>
        </a:p>
      </dgm:t>
    </dgm:pt>
    <dgm:pt modelId="{8795545E-E37D-4BCB-A110-84512553F1A9}" type="parTrans" cxnId="{2B494A31-9A73-4FA4-BD14-1EB2DCA6E6D2}">
      <dgm:prSet/>
      <dgm:spPr/>
      <dgm:t>
        <a:bodyPr/>
        <a:lstStyle/>
        <a:p>
          <a:endParaRPr lang="en-US"/>
        </a:p>
      </dgm:t>
    </dgm:pt>
    <dgm:pt modelId="{254B4084-830C-44DF-849C-143BB19753BF}" type="sibTrans" cxnId="{2B494A31-9A73-4FA4-BD14-1EB2DCA6E6D2}">
      <dgm:prSet/>
      <dgm:spPr/>
      <dgm:t>
        <a:bodyPr/>
        <a:lstStyle/>
        <a:p>
          <a:endParaRPr lang="en-US"/>
        </a:p>
      </dgm:t>
    </dgm:pt>
    <dgm:pt modelId="{ED44BD99-0B1D-44F7-8723-5318E27AEFA1}">
      <dgm:prSet/>
      <dgm:spPr/>
      <dgm:t>
        <a:bodyPr/>
        <a:lstStyle/>
        <a:p>
          <a:r>
            <a:rPr lang="en-US" b="1" dirty="0">
              <a:latin typeface="Century Gothic" panose="020B0502020202020204" pitchFamily="34" charset="0"/>
            </a:rPr>
            <a:t>2. EXPERIMENT</a:t>
          </a:r>
        </a:p>
      </dgm:t>
    </dgm:pt>
    <dgm:pt modelId="{D173D2D4-C348-4B84-8DBB-4B9FE482008F}" type="parTrans" cxnId="{F72E583B-27AE-4218-9E84-F434FE5AC43A}">
      <dgm:prSet/>
      <dgm:spPr/>
      <dgm:t>
        <a:bodyPr/>
        <a:lstStyle/>
        <a:p>
          <a:endParaRPr lang="en-US"/>
        </a:p>
      </dgm:t>
    </dgm:pt>
    <dgm:pt modelId="{E6F9BF0F-4868-42CA-ACA2-0F75D698A811}" type="sibTrans" cxnId="{F72E583B-27AE-4218-9E84-F434FE5AC43A}">
      <dgm:prSet/>
      <dgm:spPr/>
      <dgm:t>
        <a:bodyPr/>
        <a:lstStyle/>
        <a:p>
          <a:endParaRPr lang="en-US"/>
        </a:p>
      </dgm:t>
    </dgm:pt>
    <dgm:pt modelId="{F21B3E42-B147-4E63-9BA3-5BA34DC14DEC}">
      <dgm:prSet custT="1"/>
      <dgm:spPr/>
      <dgm:t>
        <a:bodyPr/>
        <a:lstStyle/>
        <a:p>
          <a:r>
            <a:rPr lang="en-US" sz="2400" b="1" dirty="0">
              <a:latin typeface="Century Gothic" panose="020B0502020202020204" pitchFamily="34" charset="0"/>
            </a:rPr>
            <a:t>Experiment with formats to attract and retain diverse audiences</a:t>
          </a:r>
        </a:p>
      </dgm:t>
    </dgm:pt>
    <dgm:pt modelId="{6014BC3E-8BF4-4750-831E-DA457EE19E17}" type="parTrans" cxnId="{D5550CA6-8322-4953-BC1F-E10A327DD79A}">
      <dgm:prSet/>
      <dgm:spPr/>
      <dgm:t>
        <a:bodyPr/>
        <a:lstStyle/>
        <a:p>
          <a:endParaRPr lang="en-US"/>
        </a:p>
      </dgm:t>
    </dgm:pt>
    <dgm:pt modelId="{8322093F-009B-4D76-B5C1-4496B6F7F6B4}" type="sibTrans" cxnId="{D5550CA6-8322-4953-BC1F-E10A327DD79A}">
      <dgm:prSet/>
      <dgm:spPr/>
      <dgm:t>
        <a:bodyPr/>
        <a:lstStyle/>
        <a:p>
          <a:endParaRPr lang="en-US"/>
        </a:p>
      </dgm:t>
    </dgm:pt>
    <dgm:pt modelId="{EB210F11-CD8D-4683-A973-A1E0F50E01A6}">
      <dgm:prSet/>
      <dgm:spPr/>
      <dgm:t>
        <a:bodyPr/>
        <a:lstStyle/>
        <a:p>
          <a:r>
            <a:rPr lang="en-US" b="1" dirty="0">
              <a:latin typeface="Century Gothic" panose="020B0502020202020204" pitchFamily="34" charset="0"/>
            </a:rPr>
            <a:t>3. AUDIENCE</a:t>
          </a:r>
        </a:p>
      </dgm:t>
    </dgm:pt>
    <dgm:pt modelId="{C068F5C7-BF0D-4EFF-BF2C-0A5C25935162}" type="parTrans" cxnId="{389A33B7-FBBA-4B59-8E46-9A18AB5C4060}">
      <dgm:prSet/>
      <dgm:spPr/>
      <dgm:t>
        <a:bodyPr/>
        <a:lstStyle/>
        <a:p>
          <a:endParaRPr lang="en-US"/>
        </a:p>
      </dgm:t>
    </dgm:pt>
    <dgm:pt modelId="{8B28E93E-F189-4D75-99A4-6F545D0E35E4}" type="sibTrans" cxnId="{389A33B7-FBBA-4B59-8E46-9A18AB5C4060}">
      <dgm:prSet/>
      <dgm:spPr/>
      <dgm:t>
        <a:bodyPr/>
        <a:lstStyle/>
        <a:p>
          <a:endParaRPr lang="en-US"/>
        </a:p>
      </dgm:t>
    </dgm:pt>
    <dgm:pt modelId="{C4E94ADC-62A0-4ACB-8B5D-7BC4693D22F0}">
      <dgm:prSet custT="1"/>
      <dgm:spPr/>
      <dgm:t>
        <a:bodyPr/>
        <a:lstStyle/>
        <a:p>
          <a:r>
            <a:rPr lang="en-US" sz="2400" b="1" dirty="0">
              <a:latin typeface="Century Gothic" panose="020B0502020202020204" pitchFamily="34" charset="0"/>
            </a:rPr>
            <a:t>Build a small habit: Who am I speaking to? What do I want them to feel or do? </a:t>
          </a:r>
        </a:p>
      </dgm:t>
    </dgm:pt>
    <dgm:pt modelId="{5ADD729F-5BD1-4B49-83E1-40EB57B76688}" type="parTrans" cxnId="{52BAD4BA-A705-4A38-8392-F3F23BF9CB1C}">
      <dgm:prSet/>
      <dgm:spPr/>
      <dgm:t>
        <a:bodyPr/>
        <a:lstStyle/>
        <a:p>
          <a:endParaRPr lang="en-US"/>
        </a:p>
      </dgm:t>
    </dgm:pt>
    <dgm:pt modelId="{DE768523-B485-44FE-89BF-09A21B65843B}" type="sibTrans" cxnId="{52BAD4BA-A705-4A38-8392-F3F23BF9CB1C}">
      <dgm:prSet/>
      <dgm:spPr/>
      <dgm:t>
        <a:bodyPr/>
        <a:lstStyle/>
        <a:p>
          <a:endParaRPr lang="en-US"/>
        </a:p>
      </dgm:t>
    </dgm:pt>
    <dgm:pt modelId="{556F6FA7-1BE1-4D00-A53B-798303397C20}" type="pres">
      <dgm:prSet presAssocID="{04268CBF-FCC5-484D-899F-C910987FFDBA}" presName="Name0" presStyleCnt="0">
        <dgm:presLayoutVars>
          <dgm:dir/>
          <dgm:animLvl val="lvl"/>
          <dgm:resizeHandles val="exact"/>
        </dgm:presLayoutVars>
      </dgm:prSet>
      <dgm:spPr/>
    </dgm:pt>
    <dgm:pt modelId="{3F12DD2E-78B2-408D-895E-2CCD27045DE8}" type="pres">
      <dgm:prSet presAssocID="{B834C1EC-ADD4-454B-A2F6-BDF9F09439C0}" presName="composite" presStyleCnt="0"/>
      <dgm:spPr/>
    </dgm:pt>
    <dgm:pt modelId="{9553AA79-2873-4E73-91C0-55E617D00E98}" type="pres">
      <dgm:prSet presAssocID="{B834C1EC-ADD4-454B-A2F6-BDF9F09439C0}" presName="parTx" presStyleLbl="alignNode1" presStyleIdx="0" presStyleCnt="3">
        <dgm:presLayoutVars>
          <dgm:chMax val="0"/>
          <dgm:chPref val="0"/>
        </dgm:presLayoutVars>
      </dgm:prSet>
      <dgm:spPr/>
    </dgm:pt>
    <dgm:pt modelId="{9AB50FC9-5E8C-4BE0-B4CC-48CF8649C098}" type="pres">
      <dgm:prSet presAssocID="{B834C1EC-ADD4-454B-A2F6-BDF9F09439C0}" presName="desTx" presStyleLbl="alignAccFollowNode1" presStyleIdx="0" presStyleCnt="3">
        <dgm:presLayoutVars/>
      </dgm:prSet>
      <dgm:spPr/>
    </dgm:pt>
    <dgm:pt modelId="{1993136A-32F9-4D74-996C-570F128568CB}" type="pres">
      <dgm:prSet presAssocID="{DD212B54-E025-43A0-B36E-851F292A1245}" presName="space" presStyleCnt="0"/>
      <dgm:spPr/>
    </dgm:pt>
    <dgm:pt modelId="{EF443CD4-47CA-43B1-869D-B8BD4E4A937E}" type="pres">
      <dgm:prSet presAssocID="{ED44BD99-0B1D-44F7-8723-5318E27AEFA1}" presName="composite" presStyleCnt="0"/>
      <dgm:spPr/>
    </dgm:pt>
    <dgm:pt modelId="{FCC45B6F-4BC4-4ADD-A703-8F06652FCB7A}" type="pres">
      <dgm:prSet presAssocID="{ED44BD99-0B1D-44F7-8723-5318E27AEFA1}" presName="parTx" presStyleLbl="alignNode1" presStyleIdx="1" presStyleCnt="3">
        <dgm:presLayoutVars>
          <dgm:chMax val="0"/>
          <dgm:chPref val="0"/>
        </dgm:presLayoutVars>
      </dgm:prSet>
      <dgm:spPr/>
    </dgm:pt>
    <dgm:pt modelId="{99306D55-72F4-42EA-8E99-27ACC0BD388F}" type="pres">
      <dgm:prSet presAssocID="{ED44BD99-0B1D-44F7-8723-5318E27AEFA1}" presName="desTx" presStyleLbl="alignAccFollowNode1" presStyleIdx="1" presStyleCnt="3">
        <dgm:presLayoutVars/>
      </dgm:prSet>
      <dgm:spPr/>
    </dgm:pt>
    <dgm:pt modelId="{B979C6A4-1584-4238-BEA7-DFB584A15EF0}" type="pres">
      <dgm:prSet presAssocID="{E6F9BF0F-4868-42CA-ACA2-0F75D698A811}" presName="space" presStyleCnt="0"/>
      <dgm:spPr/>
    </dgm:pt>
    <dgm:pt modelId="{80E64068-4E68-4BDD-9761-B0664124E424}" type="pres">
      <dgm:prSet presAssocID="{EB210F11-CD8D-4683-A973-A1E0F50E01A6}" presName="composite" presStyleCnt="0"/>
      <dgm:spPr/>
    </dgm:pt>
    <dgm:pt modelId="{02377B4B-4B28-4151-B81E-1DA6190686C3}" type="pres">
      <dgm:prSet presAssocID="{EB210F11-CD8D-4683-A973-A1E0F50E01A6}" presName="parTx" presStyleLbl="alignNode1" presStyleIdx="2" presStyleCnt="3">
        <dgm:presLayoutVars>
          <dgm:chMax val="0"/>
          <dgm:chPref val="0"/>
        </dgm:presLayoutVars>
      </dgm:prSet>
      <dgm:spPr/>
    </dgm:pt>
    <dgm:pt modelId="{4E42C419-319A-4FFD-95A7-F5F932D71348}" type="pres">
      <dgm:prSet presAssocID="{EB210F11-CD8D-4683-A973-A1E0F50E01A6}" presName="desTx" presStyleLbl="alignAccFollowNode1" presStyleIdx="2" presStyleCnt="3" custLinFactNeighborX="-491" custLinFactNeighborY="-107">
        <dgm:presLayoutVars/>
      </dgm:prSet>
      <dgm:spPr/>
    </dgm:pt>
  </dgm:ptLst>
  <dgm:cxnLst>
    <dgm:cxn modelId="{F2B7CF0F-95AC-45C2-8EB6-66A5F3630CB7}" srcId="{04268CBF-FCC5-484D-899F-C910987FFDBA}" destId="{B834C1EC-ADD4-454B-A2F6-BDF9F09439C0}" srcOrd="0" destOrd="0" parTransId="{3439B34E-3C54-4174-A4BB-0B7A7693BC3A}" sibTransId="{DD212B54-E025-43A0-B36E-851F292A1245}"/>
    <dgm:cxn modelId="{AC67BF10-85D8-4012-B1A2-2D63A2637CCC}" type="presOf" srcId="{ED44BD99-0B1D-44F7-8723-5318E27AEFA1}" destId="{FCC45B6F-4BC4-4ADD-A703-8F06652FCB7A}" srcOrd="0" destOrd="0" presId="urn:microsoft.com/office/officeart/2016/7/layout/HorizontalActionList"/>
    <dgm:cxn modelId="{2B494A31-9A73-4FA4-BD14-1EB2DCA6E6D2}" srcId="{B834C1EC-ADD4-454B-A2F6-BDF9F09439C0}" destId="{744C3A40-C379-439B-970B-86D305EE09C0}" srcOrd="0" destOrd="0" parTransId="{8795545E-E37D-4BCB-A110-84512553F1A9}" sibTransId="{254B4084-830C-44DF-849C-143BB19753BF}"/>
    <dgm:cxn modelId="{F72E583B-27AE-4218-9E84-F434FE5AC43A}" srcId="{04268CBF-FCC5-484D-899F-C910987FFDBA}" destId="{ED44BD99-0B1D-44F7-8723-5318E27AEFA1}" srcOrd="1" destOrd="0" parTransId="{D173D2D4-C348-4B84-8DBB-4B9FE482008F}" sibTransId="{E6F9BF0F-4868-42CA-ACA2-0F75D698A811}"/>
    <dgm:cxn modelId="{52EDBD74-495E-475C-9BB3-BD446B7521FF}" type="presOf" srcId="{C4E94ADC-62A0-4ACB-8B5D-7BC4693D22F0}" destId="{4E42C419-319A-4FFD-95A7-F5F932D71348}" srcOrd="0" destOrd="0" presId="urn:microsoft.com/office/officeart/2016/7/layout/HorizontalActionList"/>
    <dgm:cxn modelId="{AABCDD7C-7BC9-47A9-8364-C6547C736C26}" type="presOf" srcId="{EB210F11-CD8D-4683-A973-A1E0F50E01A6}" destId="{02377B4B-4B28-4151-B81E-1DA6190686C3}" srcOrd="0" destOrd="0" presId="urn:microsoft.com/office/officeart/2016/7/layout/HorizontalActionList"/>
    <dgm:cxn modelId="{2DD16E81-B2F7-4D1C-974D-12DEE7E65D32}" type="presOf" srcId="{B834C1EC-ADD4-454B-A2F6-BDF9F09439C0}" destId="{9553AA79-2873-4E73-91C0-55E617D00E98}" srcOrd="0" destOrd="0" presId="urn:microsoft.com/office/officeart/2016/7/layout/HorizontalActionList"/>
    <dgm:cxn modelId="{1F3B9B92-B05C-4DFA-A571-1BC0B001BDC7}" type="presOf" srcId="{F21B3E42-B147-4E63-9BA3-5BA34DC14DEC}" destId="{99306D55-72F4-42EA-8E99-27ACC0BD388F}" srcOrd="0" destOrd="0" presId="urn:microsoft.com/office/officeart/2016/7/layout/HorizontalActionList"/>
    <dgm:cxn modelId="{8D45559D-CD51-48C6-A155-E770508F5034}" type="presOf" srcId="{744C3A40-C379-439B-970B-86D305EE09C0}" destId="{9AB50FC9-5E8C-4BE0-B4CC-48CF8649C098}" srcOrd="0" destOrd="0" presId="urn:microsoft.com/office/officeart/2016/7/layout/HorizontalActionList"/>
    <dgm:cxn modelId="{D5550CA6-8322-4953-BC1F-E10A327DD79A}" srcId="{ED44BD99-0B1D-44F7-8723-5318E27AEFA1}" destId="{F21B3E42-B147-4E63-9BA3-5BA34DC14DEC}" srcOrd="0" destOrd="0" parTransId="{6014BC3E-8BF4-4750-831E-DA457EE19E17}" sibTransId="{8322093F-009B-4D76-B5C1-4496B6F7F6B4}"/>
    <dgm:cxn modelId="{389A33B7-FBBA-4B59-8E46-9A18AB5C4060}" srcId="{04268CBF-FCC5-484D-899F-C910987FFDBA}" destId="{EB210F11-CD8D-4683-A973-A1E0F50E01A6}" srcOrd="2" destOrd="0" parTransId="{C068F5C7-BF0D-4EFF-BF2C-0A5C25935162}" sibTransId="{8B28E93E-F189-4D75-99A4-6F545D0E35E4}"/>
    <dgm:cxn modelId="{52BAD4BA-A705-4A38-8392-F3F23BF9CB1C}" srcId="{EB210F11-CD8D-4683-A973-A1E0F50E01A6}" destId="{C4E94ADC-62A0-4ACB-8B5D-7BC4693D22F0}" srcOrd="0" destOrd="0" parTransId="{5ADD729F-5BD1-4B49-83E1-40EB57B76688}" sibTransId="{DE768523-B485-44FE-89BF-09A21B65843B}"/>
    <dgm:cxn modelId="{1FBB8DC0-506D-4511-A364-85960C951127}" type="presOf" srcId="{04268CBF-FCC5-484D-899F-C910987FFDBA}" destId="{556F6FA7-1BE1-4D00-A53B-798303397C20}" srcOrd="0" destOrd="0" presId="urn:microsoft.com/office/officeart/2016/7/layout/HorizontalActionList"/>
    <dgm:cxn modelId="{9AFED7FD-F330-4E53-9C62-54AB02610815}" type="presParOf" srcId="{556F6FA7-1BE1-4D00-A53B-798303397C20}" destId="{3F12DD2E-78B2-408D-895E-2CCD27045DE8}" srcOrd="0" destOrd="0" presId="urn:microsoft.com/office/officeart/2016/7/layout/HorizontalActionList"/>
    <dgm:cxn modelId="{C77C026B-12C3-4946-B11C-22651BAE07F9}" type="presParOf" srcId="{3F12DD2E-78B2-408D-895E-2CCD27045DE8}" destId="{9553AA79-2873-4E73-91C0-55E617D00E98}" srcOrd="0" destOrd="0" presId="urn:microsoft.com/office/officeart/2016/7/layout/HorizontalActionList"/>
    <dgm:cxn modelId="{E747EBBC-D82D-40D1-9570-7A77CBA944DF}" type="presParOf" srcId="{3F12DD2E-78B2-408D-895E-2CCD27045DE8}" destId="{9AB50FC9-5E8C-4BE0-B4CC-48CF8649C098}" srcOrd="1" destOrd="0" presId="urn:microsoft.com/office/officeart/2016/7/layout/HorizontalActionList"/>
    <dgm:cxn modelId="{E5742DC5-8B3E-4DA1-9D8A-7D9C5B77241C}" type="presParOf" srcId="{556F6FA7-1BE1-4D00-A53B-798303397C20}" destId="{1993136A-32F9-4D74-996C-570F128568CB}" srcOrd="1" destOrd="0" presId="urn:microsoft.com/office/officeart/2016/7/layout/HorizontalActionList"/>
    <dgm:cxn modelId="{370B4A1D-4DA4-4F4C-9D15-F02A32BFD355}" type="presParOf" srcId="{556F6FA7-1BE1-4D00-A53B-798303397C20}" destId="{EF443CD4-47CA-43B1-869D-B8BD4E4A937E}" srcOrd="2" destOrd="0" presId="urn:microsoft.com/office/officeart/2016/7/layout/HorizontalActionList"/>
    <dgm:cxn modelId="{B0212D3B-E827-4BD5-9804-C8A8876A3CF2}" type="presParOf" srcId="{EF443CD4-47CA-43B1-869D-B8BD4E4A937E}" destId="{FCC45B6F-4BC4-4ADD-A703-8F06652FCB7A}" srcOrd="0" destOrd="0" presId="urn:microsoft.com/office/officeart/2016/7/layout/HorizontalActionList"/>
    <dgm:cxn modelId="{E8D47B97-D880-4077-9AE2-AC3DE1FCDFEF}" type="presParOf" srcId="{EF443CD4-47CA-43B1-869D-B8BD4E4A937E}" destId="{99306D55-72F4-42EA-8E99-27ACC0BD388F}" srcOrd="1" destOrd="0" presId="urn:microsoft.com/office/officeart/2016/7/layout/HorizontalActionList"/>
    <dgm:cxn modelId="{C8FD9CCB-3CB6-4B15-A18D-1CDCB7BAE629}" type="presParOf" srcId="{556F6FA7-1BE1-4D00-A53B-798303397C20}" destId="{B979C6A4-1584-4238-BEA7-DFB584A15EF0}" srcOrd="3" destOrd="0" presId="urn:microsoft.com/office/officeart/2016/7/layout/HorizontalActionList"/>
    <dgm:cxn modelId="{AF6E40FF-FE79-4558-9905-01946842FCC5}" type="presParOf" srcId="{556F6FA7-1BE1-4D00-A53B-798303397C20}" destId="{80E64068-4E68-4BDD-9761-B0664124E424}" srcOrd="4" destOrd="0" presId="urn:microsoft.com/office/officeart/2016/7/layout/HorizontalActionList"/>
    <dgm:cxn modelId="{B3B69699-7F92-4EF9-9D0B-E2A81FECD78B}" type="presParOf" srcId="{80E64068-4E68-4BDD-9761-B0664124E424}" destId="{02377B4B-4B28-4151-B81E-1DA6190686C3}" srcOrd="0" destOrd="0" presId="urn:microsoft.com/office/officeart/2016/7/layout/HorizontalActionList"/>
    <dgm:cxn modelId="{9F2BA847-7AC0-439E-B26E-07E33491B9D6}" type="presParOf" srcId="{80E64068-4E68-4BDD-9761-B0664124E424}" destId="{4E42C419-319A-4FFD-95A7-F5F932D71348}"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268CBF-FCC5-484D-899F-C910987FFDBA}" type="doc">
      <dgm:prSet loTypeId="urn:microsoft.com/office/officeart/2016/7/layout/HorizontalActionList" loCatId="List" qsTypeId="urn:microsoft.com/office/officeart/2005/8/quickstyle/simple1" qsCatId="simple" csTypeId="urn:microsoft.com/office/officeart/2005/8/colors/colorful1" csCatId="colorful" phldr="1"/>
      <dgm:spPr/>
      <dgm:t>
        <a:bodyPr/>
        <a:lstStyle/>
        <a:p>
          <a:endParaRPr lang="en-US"/>
        </a:p>
      </dgm:t>
    </dgm:pt>
    <dgm:pt modelId="{B834C1EC-ADD4-454B-A2F6-BDF9F09439C0}">
      <dgm:prSet/>
      <dgm:spPr/>
      <dgm:t>
        <a:bodyPr/>
        <a:lstStyle/>
        <a:p>
          <a:r>
            <a:rPr lang="en-US" b="1" dirty="0">
              <a:latin typeface="Century Gothic" panose="020B0502020202020204" pitchFamily="34" charset="0"/>
            </a:rPr>
            <a:t>4. TOGETHER</a:t>
          </a:r>
        </a:p>
      </dgm:t>
    </dgm:pt>
    <dgm:pt modelId="{3439B34E-3C54-4174-A4BB-0B7A7693BC3A}" type="parTrans" cxnId="{F2B7CF0F-95AC-45C2-8EB6-66A5F3630CB7}">
      <dgm:prSet/>
      <dgm:spPr/>
      <dgm:t>
        <a:bodyPr/>
        <a:lstStyle/>
        <a:p>
          <a:endParaRPr lang="en-US" b="1">
            <a:latin typeface="Century Gothic" panose="020B0502020202020204" pitchFamily="34" charset="0"/>
          </a:endParaRPr>
        </a:p>
      </dgm:t>
    </dgm:pt>
    <dgm:pt modelId="{DD212B54-E025-43A0-B36E-851F292A1245}" type="sibTrans" cxnId="{F2B7CF0F-95AC-45C2-8EB6-66A5F3630CB7}">
      <dgm:prSet/>
      <dgm:spPr/>
      <dgm:t>
        <a:bodyPr/>
        <a:lstStyle/>
        <a:p>
          <a:endParaRPr lang="en-US" b="1">
            <a:latin typeface="Century Gothic" panose="020B0502020202020204" pitchFamily="34" charset="0"/>
          </a:endParaRPr>
        </a:p>
      </dgm:t>
    </dgm:pt>
    <dgm:pt modelId="{068A96DC-E077-4D4D-AE18-5D9430C17EB1}">
      <dgm:prSet/>
      <dgm:spPr/>
      <dgm:t>
        <a:bodyPr/>
        <a:lstStyle/>
        <a:p>
          <a:r>
            <a:rPr lang="en-US" b="1" dirty="0">
              <a:latin typeface="Century Gothic" panose="020B0502020202020204" pitchFamily="34" charset="0"/>
            </a:rPr>
            <a:t>5. AT EACH STEP</a:t>
          </a:r>
        </a:p>
      </dgm:t>
    </dgm:pt>
    <dgm:pt modelId="{C34EB54D-907C-44B1-ACF8-1F9083E7B10A}" type="parTrans" cxnId="{C69395B6-7D20-483D-8F6E-EA76C1B056C3}">
      <dgm:prSet/>
      <dgm:spPr/>
      <dgm:t>
        <a:bodyPr/>
        <a:lstStyle/>
        <a:p>
          <a:endParaRPr lang="en-US" b="1">
            <a:latin typeface="Century Gothic" panose="020B0502020202020204" pitchFamily="34" charset="0"/>
          </a:endParaRPr>
        </a:p>
      </dgm:t>
    </dgm:pt>
    <dgm:pt modelId="{C405FE55-6300-425A-AB5A-47ACB87F3E0B}" type="sibTrans" cxnId="{C69395B6-7D20-483D-8F6E-EA76C1B056C3}">
      <dgm:prSet/>
      <dgm:spPr/>
      <dgm:t>
        <a:bodyPr/>
        <a:lstStyle/>
        <a:p>
          <a:endParaRPr lang="en-US" b="1">
            <a:latin typeface="Century Gothic" panose="020B0502020202020204" pitchFamily="34" charset="0"/>
          </a:endParaRPr>
        </a:p>
      </dgm:t>
    </dgm:pt>
    <dgm:pt modelId="{A7EF9A1A-7445-4A0D-91FE-86F767A10950}">
      <dgm:prSet/>
      <dgm:spPr/>
      <dgm:t>
        <a:bodyPr/>
        <a:lstStyle/>
        <a:p>
          <a:r>
            <a:rPr lang="en-US" b="1" dirty="0">
              <a:latin typeface="Century Gothic" panose="020B0502020202020204" pitchFamily="34" charset="0"/>
            </a:rPr>
            <a:t>Share and learn together- collective storytelling is more powerful</a:t>
          </a:r>
        </a:p>
      </dgm:t>
    </dgm:pt>
    <dgm:pt modelId="{55D18372-72AC-4319-8184-5862A313EF38}" type="parTrans" cxnId="{9D60DB8F-350C-40AE-905E-30E3C043D666}">
      <dgm:prSet/>
      <dgm:spPr/>
      <dgm:t>
        <a:bodyPr/>
        <a:lstStyle/>
        <a:p>
          <a:endParaRPr lang="en-US" b="1">
            <a:latin typeface="Century Gothic" panose="020B0502020202020204" pitchFamily="34" charset="0"/>
          </a:endParaRPr>
        </a:p>
      </dgm:t>
    </dgm:pt>
    <dgm:pt modelId="{06223FD4-D55F-49E0-BFFE-CA0AC697C4A6}" type="sibTrans" cxnId="{9D60DB8F-350C-40AE-905E-30E3C043D666}">
      <dgm:prSet/>
      <dgm:spPr/>
      <dgm:t>
        <a:bodyPr/>
        <a:lstStyle/>
        <a:p>
          <a:endParaRPr lang="en-US" b="1">
            <a:latin typeface="Century Gothic" panose="020B0502020202020204" pitchFamily="34" charset="0"/>
          </a:endParaRPr>
        </a:p>
      </dgm:t>
    </dgm:pt>
    <dgm:pt modelId="{0A8733D6-18F3-4B00-A259-703ABC8E15A5}">
      <dgm:prSet/>
      <dgm:spPr/>
      <dgm:t>
        <a:bodyPr/>
        <a:lstStyle/>
        <a:p>
          <a:r>
            <a:rPr lang="en-US" b="1" dirty="0">
              <a:latin typeface="Century Gothic" panose="020B0502020202020204" pitchFamily="34" charset="0"/>
            </a:rPr>
            <a:t>Celebrate progress and analyze the reasons why it resonates with others</a:t>
          </a:r>
        </a:p>
      </dgm:t>
    </dgm:pt>
    <dgm:pt modelId="{304E6937-AFFA-4408-B598-D9EFCF1CA050}" type="parTrans" cxnId="{F5A63CED-9562-4AA9-BC45-8AFD75B53121}">
      <dgm:prSet/>
      <dgm:spPr/>
      <dgm:t>
        <a:bodyPr/>
        <a:lstStyle/>
        <a:p>
          <a:endParaRPr lang="en-US" b="1">
            <a:latin typeface="Century Gothic" panose="020B0502020202020204" pitchFamily="34" charset="0"/>
          </a:endParaRPr>
        </a:p>
      </dgm:t>
    </dgm:pt>
    <dgm:pt modelId="{B1A9984F-31D7-427D-BEAC-B995F207D9A7}" type="sibTrans" cxnId="{F5A63CED-9562-4AA9-BC45-8AFD75B53121}">
      <dgm:prSet/>
      <dgm:spPr/>
      <dgm:t>
        <a:bodyPr/>
        <a:lstStyle/>
        <a:p>
          <a:endParaRPr lang="en-US" b="1">
            <a:latin typeface="Century Gothic" panose="020B0502020202020204" pitchFamily="34" charset="0"/>
          </a:endParaRPr>
        </a:p>
      </dgm:t>
    </dgm:pt>
    <dgm:pt modelId="{556F6FA7-1BE1-4D00-A53B-798303397C20}" type="pres">
      <dgm:prSet presAssocID="{04268CBF-FCC5-484D-899F-C910987FFDBA}" presName="Name0" presStyleCnt="0">
        <dgm:presLayoutVars>
          <dgm:dir/>
          <dgm:animLvl val="lvl"/>
          <dgm:resizeHandles val="exact"/>
        </dgm:presLayoutVars>
      </dgm:prSet>
      <dgm:spPr/>
    </dgm:pt>
    <dgm:pt modelId="{3F12DD2E-78B2-408D-895E-2CCD27045DE8}" type="pres">
      <dgm:prSet presAssocID="{B834C1EC-ADD4-454B-A2F6-BDF9F09439C0}" presName="composite" presStyleCnt="0"/>
      <dgm:spPr/>
    </dgm:pt>
    <dgm:pt modelId="{9553AA79-2873-4E73-91C0-55E617D00E98}" type="pres">
      <dgm:prSet presAssocID="{B834C1EC-ADD4-454B-A2F6-BDF9F09439C0}" presName="parTx" presStyleLbl="alignNode1" presStyleIdx="0" presStyleCnt="2">
        <dgm:presLayoutVars>
          <dgm:chMax val="0"/>
          <dgm:chPref val="0"/>
        </dgm:presLayoutVars>
      </dgm:prSet>
      <dgm:spPr/>
    </dgm:pt>
    <dgm:pt modelId="{9AB50FC9-5E8C-4BE0-B4CC-48CF8649C098}" type="pres">
      <dgm:prSet presAssocID="{B834C1EC-ADD4-454B-A2F6-BDF9F09439C0}" presName="desTx" presStyleLbl="alignAccFollowNode1" presStyleIdx="0" presStyleCnt="2">
        <dgm:presLayoutVars/>
      </dgm:prSet>
      <dgm:spPr/>
    </dgm:pt>
    <dgm:pt modelId="{1993136A-32F9-4D74-996C-570F128568CB}" type="pres">
      <dgm:prSet presAssocID="{DD212B54-E025-43A0-B36E-851F292A1245}" presName="space" presStyleCnt="0"/>
      <dgm:spPr/>
    </dgm:pt>
    <dgm:pt modelId="{C28D20BF-6DCA-4299-BD8A-CDABEA7D3CD7}" type="pres">
      <dgm:prSet presAssocID="{068A96DC-E077-4D4D-AE18-5D9430C17EB1}" presName="composite" presStyleCnt="0"/>
      <dgm:spPr/>
    </dgm:pt>
    <dgm:pt modelId="{1DFB8A1A-8CBA-43FE-A1BB-CDE695598DFA}" type="pres">
      <dgm:prSet presAssocID="{068A96DC-E077-4D4D-AE18-5D9430C17EB1}" presName="parTx" presStyleLbl="alignNode1" presStyleIdx="1" presStyleCnt="2">
        <dgm:presLayoutVars>
          <dgm:chMax val="0"/>
          <dgm:chPref val="0"/>
        </dgm:presLayoutVars>
      </dgm:prSet>
      <dgm:spPr/>
    </dgm:pt>
    <dgm:pt modelId="{4447E1B7-31C9-42CD-8F69-36AF011DC6E1}" type="pres">
      <dgm:prSet presAssocID="{068A96DC-E077-4D4D-AE18-5D9430C17EB1}" presName="desTx" presStyleLbl="alignAccFollowNode1" presStyleIdx="1" presStyleCnt="2">
        <dgm:presLayoutVars/>
      </dgm:prSet>
      <dgm:spPr/>
    </dgm:pt>
  </dgm:ptLst>
  <dgm:cxnLst>
    <dgm:cxn modelId="{F2B7CF0F-95AC-45C2-8EB6-66A5F3630CB7}" srcId="{04268CBF-FCC5-484D-899F-C910987FFDBA}" destId="{B834C1EC-ADD4-454B-A2F6-BDF9F09439C0}" srcOrd="0" destOrd="0" parTransId="{3439B34E-3C54-4174-A4BB-0B7A7693BC3A}" sibTransId="{DD212B54-E025-43A0-B36E-851F292A1245}"/>
    <dgm:cxn modelId="{D73B285A-BD2B-402C-AC79-3818DCEE930C}" type="presOf" srcId="{B834C1EC-ADD4-454B-A2F6-BDF9F09439C0}" destId="{9553AA79-2873-4E73-91C0-55E617D00E98}" srcOrd="0" destOrd="0" presId="urn:microsoft.com/office/officeart/2016/7/layout/HorizontalActionList"/>
    <dgm:cxn modelId="{B873698E-7C4F-45E8-B01F-9B6A2FCCCCA8}" type="presOf" srcId="{068A96DC-E077-4D4D-AE18-5D9430C17EB1}" destId="{1DFB8A1A-8CBA-43FE-A1BB-CDE695598DFA}" srcOrd="0" destOrd="0" presId="urn:microsoft.com/office/officeart/2016/7/layout/HorizontalActionList"/>
    <dgm:cxn modelId="{9D60DB8F-350C-40AE-905E-30E3C043D666}" srcId="{B834C1EC-ADD4-454B-A2F6-BDF9F09439C0}" destId="{A7EF9A1A-7445-4A0D-91FE-86F767A10950}" srcOrd="0" destOrd="0" parTransId="{55D18372-72AC-4319-8184-5862A313EF38}" sibTransId="{06223FD4-D55F-49E0-BFFE-CA0AC697C4A6}"/>
    <dgm:cxn modelId="{46A0CEA5-003F-45CB-9F62-CFAD44353649}" type="presOf" srcId="{0A8733D6-18F3-4B00-A259-703ABC8E15A5}" destId="{4447E1B7-31C9-42CD-8F69-36AF011DC6E1}" srcOrd="0" destOrd="0" presId="urn:microsoft.com/office/officeart/2016/7/layout/HorizontalActionList"/>
    <dgm:cxn modelId="{C69395B6-7D20-483D-8F6E-EA76C1B056C3}" srcId="{04268CBF-FCC5-484D-899F-C910987FFDBA}" destId="{068A96DC-E077-4D4D-AE18-5D9430C17EB1}" srcOrd="1" destOrd="0" parTransId="{C34EB54D-907C-44B1-ACF8-1F9083E7B10A}" sibTransId="{C405FE55-6300-425A-AB5A-47ACB87F3E0B}"/>
    <dgm:cxn modelId="{1FBB8DC0-506D-4511-A364-85960C951127}" type="presOf" srcId="{04268CBF-FCC5-484D-899F-C910987FFDBA}" destId="{556F6FA7-1BE1-4D00-A53B-798303397C20}" srcOrd="0" destOrd="0" presId="urn:microsoft.com/office/officeart/2016/7/layout/HorizontalActionList"/>
    <dgm:cxn modelId="{419D40DA-0797-4A89-9D29-FFFD11E186F2}" type="presOf" srcId="{A7EF9A1A-7445-4A0D-91FE-86F767A10950}" destId="{9AB50FC9-5E8C-4BE0-B4CC-48CF8649C098}" srcOrd="0" destOrd="0" presId="urn:microsoft.com/office/officeart/2016/7/layout/HorizontalActionList"/>
    <dgm:cxn modelId="{F5A63CED-9562-4AA9-BC45-8AFD75B53121}" srcId="{068A96DC-E077-4D4D-AE18-5D9430C17EB1}" destId="{0A8733D6-18F3-4B00-A259-703ABC8E15A5}" srcOrd="0" destOrd="0" parTransId="{304E6937-AFFA-4408-B598-D9EFCF1CA050}" sibTransId="{B1A9984F-31D7-427D-BEAC-B995F207D9A7}"/>
    <dgm:cxn modelId="{EA79F341-E8AE-4C62-B16A-0D8BCB32B73D}" type="presParOf" srcId="{556F6FA7-1BE1-4D00-A53B-798303397C20}" destId="{3F12DD2E-78B2-408D-895E-2CCD27045DE8}" srcOrd="0" destOrd="0" presId="urn:microsoft.com/office/officeart/2016/7/layout/HorizontalActionList"/>
    <dgm:cxn modelId="{EFE7F9BF-7175-48F7-9FE7-61E267236935}" type="presParOf" srcId="{3F12DD2E-78B2-408D-895E-2CCD27045DE8}" destId="{9553AA79-2873-4E73-91C0-55E617D00E98}" srcOrd="0" destOrd="0" presId="urn:microsoft.com/office/officeart/2016/7/layout/HorizontalActionList"/>
    <dgm:cxn modelId="{82DC055F-AC62-4E40-B5CF-583C6A669358}" type="presParOf" srcId="{3F12DD2E-78B2-408D-895E-2CCD27045DE8}" destId="{9AB50FC9-5E8C-4BE0-B4CC-48CF8649C098}" srcOrd="1" destOrd="0" presId="urn:microsoft.com/office/officeart/2016/7/layout/HorizontalActionList"/>
    <dgm:cxn modelId="{4EA90963-4DE0-47D0-915B-6390456EF98E}" type="presParOf" srcId="{556F6FA7-1BE1-4D00-A53B-798303397C20}" destId="{1993136A-32F9-4D74-996C-570F128568CB}" srcOrd="1" destOrd="0" presId="urn:microsoft.com/office/officeart/2016/7/layout/HorizontalActionList"/>
    <dgm:cxn modelId="{E39BF225-DCE4-4277-92A6-BDC3B8C00C72}" type="presParOf" srcId="{556F6FA7-1BE1-4D00-A53B-798303397C20}" destId="{C28D20BF-6DCA-4299-BD8A-CDABEA7D3CD7}" srcOrd="2" destOrd="0" presId="urn:microsoft.com/office/officeart/2016/7/layout/HorizontalActionList"/>
    <dgm:cxn modelId="{9294C649-007C-4612-9048-DE00697636D7}" type="presParOf" srcId="{C28D20BF-6DCA-4299-BD8A-CDABEA7D3CD7}" destId="{1DFB8A1A-8CBA-43FE-A1BB-CDE695598DFA}" srcOrd="0" destOrd="0" presId="urn:microsoft.com/office/officeart/2016/7/layout/HorizontalActionList"/>
    <dgm:cxn modelId="{96265AA4-1F21-4312-844A-C99CD7C19D8F}" type="presParOf" srcId="{C28D20BF-6DCA-4299-BD8A-CDABEA7D3CD7}" destId="{4447E1B7-31C9-42CD-8F69-36AF011DC6E1}"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C3B54-9239-44AF-A6C4-843CFEC849C2}">
      <dsp:nvSpPr>
        <dsp:cNvPr id="0" name=""/>
        <dsp:cNvSpPr/>
      </dsp:nvSpPr>
      <dsp:spPr>
        <a:xfrm>
          <a:off x="0" y="327746"/>
          <a:ext cx="8584808" cy="10773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276" tIns="395732" rIns="666276" bIns="135128" numCol="1" spcCol="1270" anchor="t" anchorCtr="0">
          <a:noAutofit/>
        </a:bodyPr>
        <a:lstStyle/>
        <a:p>
          <a:pPr marL="171450" lvl="1" indent="-171450" algn="l" defTabSz="844550">
            <a:lnSpc>
              <a:spcPct val="90000"/>
            </a:lnSpc>
            <a:spcBef>
              <a:spcPct val="0"/>
            </a:spcBef>
            <a:spcAft>
              <a:spcPct val="15000"/>
            </a:spcAft>
            <a:buChar char="•"/>
          </a:pPr>
          <a:r>
            <a:rPr lang="en-US" sz="1900" b="1" i="0" kern="1200" dirty="0">
              <a:latin typeface="Century Gothic" panose="020B0502020202020204" pitchFamily="34" charset="0"/>
            </a:rPr>
            <a:t>A neglected riverfront → years of debates → co-design → a crowded promenade</a:t>
          </a:r>
          <a:endParaRPr lang="en-US" sz="1900" kern="1200" dirty="0">
            <a:latin typeface="Century Gothic" panose="020B0502020202020204" pitchFamily="34" charset="0"/>
          </a:endParaRPr>
        </a:p>
      </dsp:txBody>
      <dsp:txXfrm>
        <a:off x="0" y="327746"/>
        <a:ext cx="8584808" cy="1077300"/>
      </dsp:txXfrm>
    </dsp:sp>
    <dsp:sp modelId="{BEEC5A85-62F2-43D1-8ED4-4FB520B9A6A7}">
      <dsp:nvSpPr>
        <dsp:cNvPr id="0" name=""/>
        <dsp:cNvSpPr/>
      </dsp:nvSpPr>
      <dsp:spPr>
        <a:xfrm>
          <a:off x="429240" y="47306"/>
          <a:ext cx="6009365" cy="5608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40" tIns="0" rIns="227140" bIns="0" numCol="1" spcCol="1270" anchor="ctr" anchorCtr="0">
          <a:noAutofit/>
        </a:bodyPr>
        <a:lstStyle/>
        <a:p>
          <a:pPr marL="0" lvl="0" indent="0" algn="l" defTabSz="844550">
            <a:lnSpc>
              <a:spcPct val="90000"/>
            </a:lnSpc>
            <a:spcBef>
              <a:spcPct val="0"/>
            </a:spcBef>
            <a:spcAft>
              <a:spcPct val="35000"/>
            </a:spcAft>
            <a:buNone/>
          </a:pPr>
          <a:r>
            <a:rPr lang="en-US" sz="1900" b="1" i="0" kern="1200">
              <a:latin typeface="Century Gothic" panose="020B0502020202020204" pitchFamily="34" charset="0"/>
            </a:rPr>
            <a:t>Arc / Narrative </a:t>
          </a:r>
          <a:endParaRPr lang="en-US" sz="1900" kern="1200">
            <a:latin typeface="Century Gothic" panose="020B0502020202020204" pitchFamily="34" charset="0"/>
          </a:endParaRPr>
        </a:p>
      </dsp:txBody>
      <dsp:txXfrm>
        <a:off x="456620" y="74686"/>
        <a:ext cx="5954605" cy="506120"/>
      </dsp:txXfrm>
    </dsp:sp>
    <dsp:sp modelId="{589E14EE-29C9-412E-96BF-6D336EF918FA}">
      <dsp:nvSpPr>
        <dsp:cNvPr id="0" name=""/>
        <dsp:cNvSpPr/>
      </dsp:nvSpPr>
      <dsp:spPr>
        <a:xfrm>
          <a:off x="0" y="1788086"/>
          <a:ext cx="8584808" cy="1077300"/>
        </a:xfrm>
        <a:prstGeom prst="rect">
          <a:avLst/>
        </a:prstGeom>
        <a:solidFill>
          <a:schemeClr val="lt1">
            <a:alpha val="90000"/>
            <a:hueOff val="0"/>
            <a:satOff val="0"/>
            <a:lumOff val="0"/>
            <a:alphaOff val="0"/>
          </a:schemeClr>
        </a:solidFill>
        <a:ln w="12700" cap="flat" cmpd="sng" algn="ctr">
          <a:solidFill>
            <a:schemeClr val="accent3">
              <a:hueOff val="-274670"/>
              <a:satOff val="16833"/>
              <a:lumOff val="-2049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276" tIns="395732" rIns="666276" bIns="135128" numCol="1" spcCol="1270" anchor="t" anchorCtr="0">
          <a:noAutofit/>
        </a:bodyPr>
        <a:lstStyle/>
        <a:p>
          <a:pPr marL="171450" lvl="1" indent="-171450" algn="l" defTabSz="844550">
            <a:lnSpc>
              <a:spcPct val="90000"/>
            </a:lnSpc>
            <a:spcBef>
              <a:spcPct val="0"/>
            </a:spcBef>
            <a:spcAft>
              <a:spcPct val="15000"/>
            </a:spcAft>
            <a:buChar char="•"/>
          </a:pPr>
          <a:r>
            <a:rPr lang="en-US" sz="1900" b="1" i="0" kern="1200" dirty="0">
              <a:latin typeface="Century Gothic" panose="020B0502020202020204" pitchFamily="34" charset="0"/>
            </a:rPr>
            <a:t>A group of residents who </a:t>
          </a:r>
          <a:r>
            <a:rPr lang="en-US" sz="1900" b="1" i="0" kern="1200" dirty="0" err="1">
              <a:latin typeface="Century Gothic" panose="020B0502020202020204" pitchFamily="34" charset="0"/>
            </a:rPr>
            <a:t>mobilise</a:t>
          </a:r>
          <a:r>
            <a:rPr lang="en-US" sz="1900" b="1" i="0" kern="1200" dirty="0">
              <a:latin typeface="Century Gothic" panose="020B0502020202020204" pitchFamily="34" charset="0"/>
            </a:rPr>
            <a:t> </a:t>
          </a:r>
          <a:r>
            <a:rPr lang="en-US" sz="1900" b="1" i="0" kern="1200" dirty="0" err="1">
              <a:latin typeface="Century Gothic" panose="020B0502020202020204" pitchFamily="34" charset="0"/>
            </a:rPr>
            <a:t>neighbours</a:t>
          </a:r>
          <a:r>
            <a:rPr lang="en-US" sz="1900" b="1" i="0" kern="1200" dirty="0">
              <a:latin typeface="Century Gothic" panose="020B0502020202020204" pitchFamily="34" charset="0"/>
            </a:rPr>
            <a:t> to create an urban garden</a:t>
          </a:r>
          <a:endParaRPr lang="en-US" sz="1900" kern="1200" dirty="0">
            <a:latin typeface="Century Gothic" panose="020B0502020202020204" pitchFamily="34" charset="0"/>
          </a:endParaRPr>
        </a:p>
      </dsp:txBody>
      <dsp:txXfrm>
        <a:off x="0" y="1788086"/>
        <a:ext cx="8584808" cy="1077300"/>
      </dsp:txXfrm>
    </dsp:sp>
    <dsp:sp modelId="{21881244-FFC2-40CD-9DF0-F178F8E4A846}">
      <dsp:nvSpPr>
        <dsp:cNvPr id="0" name=""/>
        <dsp:cNvSpPr/>
      </dsp:nvSpPr>
      <dsp:spPr>
        <a:xfrm>
          <a:off x="429240" y="1507646"/>
          <a:ext cx="6009365" cy="560880"/>
        </a:xfrm>
        <a:prstGeom prst="roundRect">
          <a:avLst/>
        </a:prstGeom>
        <a:solidFill>
          <a:schemeClr val="accent3">
            <a:hueOff val="-274670"/>
            <a:satOff val="16833"/>
            <a:lumOff val="-20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40" tIns="0" rIns="227140" bIns="0" numCol="1" spcCol="1270" anchor="ctr" anchorCtr="0">
          <a:noAutofit/>
        </a:bodyPr>
        <a:lstStyle/>
        <a:p>
          <a:pPr marL="0" lvl="0" indent="0" algn="l" defTabSz="844550">
            <a:lnSpc>
              <a:spcPct val="90000"/>
            </a:lnSpc>
            <a:spcBef>
              <a:spcPct val="0"/>
            </a:spcBef>
            <a:spcAft>
              <a:spcPct val="35000"/>
            </a:spcAft>
            <a:buNone/>
          </a:pPr>
          <a:r>
            <a:rPr lang="en-US" sz="1900" b="1" i="0" kern="1200" dirty="0">
              <a:latin typeface="Century Gothic" panose="020B0502020202020204" pitchFamily="34" charset="0"/>
            </a:rPr>
            <a:t>Hero / protagonist (s)</a:t>
          </a:r>
          <a:endParaRPr lang="en-US" sz="1900" kern="1200" dirty="0">
            <a:latin typeface="Century Gothic" panose="020B0502020202020204" pitchFamily="34" charset="0"/>
          </a:endParaRPr>
        </a:p>
      </dsp:txBody>
      <dsp:txXfrm>
        <a:off x="456620" y="1535026"/>
        <a:ext cx="5954605" cy="506120"/>
      </dsp:txXfrm>
    </dsp:sp>
    <dsp:sp modelId="{A791AA85-FA2B-4DEC-A687-2C272D9F1FDD}">
      <dsp:nvSpPr>
        <dsp:cNvPr id="0" name=""/>
        <dsp:cNvSpPr/>
      </dsp:nvSpPr>
      <dsp:spPr>
        <a:xfrm>
          <a:off x="0" y="3248426"/>
          <a:ext cx="8584808" cy="1077300"/>
        </a:xfrm>
        <a:prstGeom prst="rect">
          <a:avLst/>
        </a:prstGeom>
        <a:solidFill>
          <a:schemeClr val="lt1">
            <a:alpha val="90000"/>
            <a:hueOff val="0"/>
            <a:satOff val="0"/>
            <a:lumOff val="0"/>
            <a:alphaOff val="0"/>
          </a:schemeClr>
        </a:solidFill>
        <a:ln w="12700" cap="flat" cmpd="sng" algn="ctr">
          <a:solidFill>
            <a:schemeClr val="accent3">
              <a:hueOff val="-549340"/>
              <a:satOff val="33665"/>
              <a:lumOff val="-409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276" tIns="395732" rIns="666276" bIns="135128" numCol="1" spcCol="1270" anchor="t" anchorCtr="0">
          <a:noAutofit/>
        </a:bodyPr>
        <a:lstStyle/>
        <a:p>
          <a:pPr marL="171450" lvl="1" indent="-171450" algn="l" defTabSz="844550">
            <a:lnSpc>
              <a:spcPct val="90000"/>
            </a:lnSpc>
            <a:spcBef>
              <a:spcPct val="0"/>
            </a:spcBef>
            <a:spcAft>
              <a:spcPct val="15000"/>
            </a:spcAft>
            <a:buChar char="•"/>
          </a:pPr>
          <a:r>
            <a:rPr lang="en-US" sz="1900" b="1" i="0" kern="1200" dirty="0">
              <a:latin typeface="Century Gothic" panose="020B0502020202020204" pitchFamily="34" charset="0"/>
            </a:rPr>
            <a:t>A cycling lane faces opposition from shop owners worried about parking loss</a:t>
          </a:r>
          <a:endParaRPr lang="en-US" sz="1900" kern="1200" dirty="0">
            <a:latin typeface="Century Gothic" panose="020B0502020202020204" pitchFamily="34" charset="0"/>
          </a:endParaRPr>
        </a:p>
      </dsp:txBody>
      <dsp:txXfrm>
        <a:off x="0" y="3248426"/>
        <a:ext cx="8584808" cy="1077300"/>
      </dsp:txXfrm>
    </dsp:sp>
    <dsp:sp modelId="{4576D230-976F-4F74-9151-0ACD9AD24D38}">
      <dsp:nvSpPr>
        <dsp:cNvPr id="0" name=""/>
        <dsp:cNvSpPr/>
      </dsp:nvSpPr>
      <dsp:spPr>
        <a:xfrm>
          <a:off x="429240" y="2967986"/>
          <a:ext cx="6009365" cy="560880"/>
        </a:xfrm>
        <a:prstGeom prst="roundRect">
          <a:avLst/>
        </a:prstGeom>
        <a:solidFill>
          <a:schemeClr val="accent3">
            <a:hueOff val="-549340"/>
            <a:satOff val="33665"/>
            <a:lumOff val="-409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40" tIns="0" rIns="227140" bIns="0" numCol="1" spcCol="1270" anchor="ctr" anchorCtr="0">
          <a:noAutofit/>
        </a:bodyPr>
        <a:lstStyle/>
        <a:p>
          <a:pPr marL="0" lvl="0" indent="0" algn="l" defTabSz="844550">
            <a:lnSpc>
              <a:spcPct val="90000"/>
            </a:lnSpc>
            <a:spcBef>
              <a:spcPct val="0"/>
            </a:spcBef>
            <a:spcAft>
              <a:spcPct val="35000"/>
            </a:spcAft>
            <a:buNone/>
          </a:pPr>
          <a:r>
            <a:rPr lang="en-US" sz="1900" b="1" i="0" kern="1200">
              <a:latin typeface="Century Gothic" panose="020B0502020202020204" pitchFamily="34" charset="0"/>
            </a:rPr>
            <a:t>Conflict / Opponent (s)</a:t>
          </a:r>
          <a:endParaRPr lang="en-US" sz="1900" kern="1200">
            <a:latin typeface="Century Gothic" panose="020B0502020202020204" pitchFamily="34" charset="0"/>
          </a:endParaRPr>
        </a:p>
      </dsp:txBody>
      <dsp:txXfrm>
        <a:off x="456620" y="2995366"/>
        <a:ext cx="5954605"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66CD76-29B4-45EC-99A1-3933DB715308}">
      <dsp:nvSpPr>
        <dsp:cNvPr id="0" name=""/>
        <dsp:cNvSpPr/>
      </dsp:nvSpPr>
      <dsp:spPr>
        <a:xfrm>
          <a:off x="0" y="298001"/>
          <a:ext cx="8584808" cy="1275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276" tIns="374904" rIns="666276" bIns="128016" numCol="1" spcCol="1270" anchor="t" anchorCtr="0">
          <a:noAutofit/>
        </a:bodyPr>
        <a:lstStyle/>
        <a:p>
          <a:pPr marL="171450" lvl="1" indent="-171450" algn="l" defTabSz="800100">
            <a:lnSpc>
              <a:spcPct val="90000"/>
            </a:lnSpc>
            <a:spcBef>
              <a:spcPct val="0"/>
            </a:spcBef>
            <a:spcAft>
              <a:spcPct val="15000"/>
            </a:spcAft>
            <a:buChar char="•"/>
          </a:pPr>
          <a:r>
            <a:rPr lang="en-US" sz="1800" b="1" i="0" kern="1200" dirty="0">
              <a:latin typeface="Century Gothic" panose="020B0502020202020204" pitchFamily="34" charset="0"/>
            </a:rPr>
            <a:t>The municipality launches a participatory budgeting process for a new playground and two designs compete, one nature-based and the other tech-based</a:t>
          </a:r>
          <a:endParaRPr lang="en-US" sz="1800" kern="1200" dirty="0">
            <a:latin typeface="Century Gothic" panose="020B0502020202020204" pitchFamily="34" charset="0"/>
          </a:endParaRPr>
        </a:p>
      </dsp:txBody>
      <dsp:txXfrm>
        <a:off x="0" y="298001"/>
        <a:ext cx="8584808" cy="1275750"/>
      </dsp:txXfrm>
    </dsp:sp>
    <dsp:sp modelId="{44AAAF09-806C-42DC-9742-6E43B5F7CA39}">
      <dsp:nvSpPr>
        <dsp:cNvPr id="0" name=""/>
        <dsp:cNvSpPr/>
      </dsp:nvSpPr>
      <dsp:spPr>
        <a:xfrm>
          <a:off x="429240" y="32321"/>
          <a:ext cx="6009365" cy="5313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40" tIns="0" rIns="227140" bIns="0" numCol="1" spcCol="1270" anchor="ctr" anchorCtr="0">
          <a:noAutofit/>
        </a:bodyPr>
        <a:lstStyle/>
        <a:p>
          <a:pPr marL="0" lvl="0" indent="0" algn="l" defTabSz="800100">
            <a:lnSpc>
              <a:spcPct val="90000"/>
            </a:lnSpc>
            <a:spcBef>
              <a:spcPct val="0"/>
            </a:spcBef>
            <a:spcAft>
              <a:spcPct val="35000"/>
            </a:spcAft>
            <a:buNone/>
          </a:pPr>
          <a:r>
            <a:rPr lang="en-US" sz="1800" b="1" i="0" kern="1200">
              <a:latin typeface="Century Gothic" panose="020B0502020202020204" pitchFamily="34" charset="0"/>
            </a:rPr>
            <a:t>Tension / Suspense</a:t>
          </a:r>
          <a:endParaRPr lang="en-US" sz="1800" kern="1200">
            <a:latin typeface="Century Gothic" panose="020B0502020202020204" pitchFamily="34" charset="0"/>
          </a:endParaRPr>
        </a:p>
      </dsp:txBody>
      <dsp:txXfrm>
        <a:off x="455179" y="58260"/>
        <a:ext cx="5957487" cy="479482"/>
      </dsp:txXfrm>
    </dsp:sp>
    <dsp:sp modelId="{D2F0D356-E14F-4070-8AE6-F03C92C1A95B}">
      <dsp:nvSpPr>
        <dsp:cNvPr id="0" name=""/>
        <dsp:cNvSpPr/>
      </dsp:nvSpPr>
      <dsp:spPr>
        <a:xfrm>
          <a:off x="0" y="1936631"/>
          <a:ext cx="8584808" cy="1020600"/>
        </a:xfrm>
        <a:prstGeom prst="rect">
          <a:avLst/>
        </a:prstGeom>
        <a:solidFill>
          <a:schemeClr val="lt1">
            <a:alpha val="90000"/>
            <a:hueOff val="0"/>
            <a:satOff val="0"/>
            <a:lumOff val="0"/>
            <a:alphaOff val="0"/>
          </a:schemeClr>
        </a:solidFill>
        <a:ln w="12700" cap="flat" cmpd="sng" algn="ctr">
          <a:solidFill>
            <a:schemeClr val="accent3">
              <a:hueOff val="-274670"/>
              <a:satOff val="16833"/>
              <a:lumOff val="-2049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276" tIns="374904" rIns="666276" bIns="128016" numCol="1" spcCol="1270" anchor="t" anchorCtr="0">
          <a:noAutofit/>
        </a:bodyPr>
        <a:lstStyle/>
        <a:p>
          <a:pPr marL="171450" lvl="1" indent="-171450" algn="l" defTabSz="800100">
            <a:lnSpc>
              <a:spcPct val="90000"/>
            </a:lnSpc>
            <a:spcBef>
              <a:spcPct val="0"/>
            </a:spcBef>
            <a:spcAft>
              <a:spcPct val="15000"/>
            </a:spcAft>
            <a:buChar char="•"/>
          </a:pPr>
          <a:r>
            <a:rPr lang="en-US" sz="1800" b="1" i="0" kern="1200" dirty="0">
              <a:latin typeface="Century Gothic" panose="020B0502020202020204" pitchFamily="34" charset="0"/>
            </a:rPr>
            <a:t>A once-</a:t>
          </a:r>
          <a:r>
            <a:rPr lang="en-US" sz="1800" b="1" i="0" kern="1200" dirty="0" err="1">
              <a:latin typeface="Century Gothic" panose="020B0502020202020204" pitchFamily="34" charset="0"/>
            </a:rPr>
            <a:t>vandalised</a:t>
          </a:r>
          <a:r>
            <a:rPr lang="en-US" sz="1800" b="1" i="0" kern="1200" dirty="0">
              <a:latin typeface="Century Gothic" panose="020B0502020202020204" pitchFamily="34" charset="0"/>
            </a:rPr>
            <a:t> square becomes lively after youth co-design their sports area</a:t>
          </a:r>
          <a:endParaRPr lang="en-US" sz="1800" kern="1200" dirty="0">
            <a:latin typeface="Century Gothic" panose="020B0502020202020204" pitchFamily="34" charset="0"/>
          </a:endParaRPr>
        </a:p>
      </dsp:txBody>
      <dsp:txXfrm>
        <a:off x="0" y="1936631"/>
        <a:ext cx="8584808" cy="1020600"/>
      </dsp:txXfrm>
    </dsp:sp>
    <dsp:sp modelId="{B06A2C1E-443D-4F08-8A2A-D84D01361009}">
      <dsp:nvSpPr>
        <dsp:cNvPr id="0" name=""/>
        <dsp:cNvSpPr/>
      </dsp:nvSpPr>
      <dsp:spPr>
        <a:xfrm>
          <a:off x="429240" y="1670951"/>
          <a:ext cx="6009365" cy="531360"/>
        </a:xfrm>
        <a:prstGeom prst="roundRect">
          <a:avLst/>
        </a:prstGeom>
        <a:solidFill>
          <a:schemeClr val="accent3">
            <a:hueOff val="-274670"/>
            <a:satOff val="16833"/>
            <a:lumOff val="-20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40" tIns="0" rIns="227140" bIns="0" numCol="1" spcCol="1270" anchor="ctr" anchorCtr="0">
          <a:noAutofit/>
        </a:bodyPr>
        <a:lstStyle/>
        <a:p>
          <a:pPr marL="0" lvl="0" indent="0" algn="l" defTabSz="800100">
            <a:lnSpc>
              <a:spcPct val="90000"/>
            </a:lnSpc>
            <a:spcBef>
              <a:spcPct val="0"/>
            </a:spcBef>
            <a:spcAft>
              <a:spcPct val="35000"/>
            </a:spcAft>
            <a:buNone/>
          </a:pPr>
          <a:r>
            <a:rPr lang="en-US" sz="1800" b="1" i="0" kern="1200">
              <a:latin typeface="Century Gothic" panose="020B0502020202020204" pitchFamily="34" charset="0"/>
            </a:rPr>
            <a:t>Transformation/ Change</a:t>
          </a:r>
          <a:endParaRPr lang="en-US" sz="1800" kern="1200">
            <a:latin typeface="Century Gothic" panose="020B0502020202020204" pitchFamily="34" charset="0"/>
          </a:endParaRPr>
        </a:p>
      </dsp:txBody>
      <dsp:txXfrm>
        <a:off x="455179" y="1696890"/>
        <a:ext cx="5957487" cy="479482"/>
      </dsp:txXfrm>
    </dsp:sp>
    <dsp:sp modelId="{D98BCD83-2912-442C-9228-64A44D9AED41}">
      <dsp:nvSpPr>
        <dsp:cNvPr id="0" name=""/>
        <dsp:cNvSpPr/>
      </dsp:nvSpPr>
      <dsp:spPr>
        <a:xfrm>
          <a:off x="0" y="3320111"/>
          <a:ext cx="8584808" cy="1020600"/>
        </a:xfrm>
        <a:prstGeom prst="rect">
          <a:avLst/>
        </a:prstGeom>
        <a:solidFill>
          <a:schemeClr val="lt1">
            <a:alpha val="90000"/>
            <a:hueOff val="0"/>
            <a:satOff val="0"/>
            <a:lumOff val="0"/>
            <a:alphaOff val="0"/>
          </a:schemeClr>
        </a:solidFill>
        <a:ln w="12700" cap="flat" cmpd="sng" algn="ctr">
          <a:solidFill>
            <a:schemeClr val="accent3">
              <a:hueOff val="-549340"/>
              <a:satOff val="33665"/>
              <a:lumOff val="-409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276" tIns="374904" rIns="666276" bIns="128016" numCol="1" spcCol="1270" anchor="t" anchorCtr="0">
          <a:noAutofit/>
        </a:bodyPr>
        <a:lstStyle/>
        <a:p>
          <a:pPr marL="171450" lvl="1" indent="-171450" algn="l" defTabSz="800100">
            <a:lnSpc>
              <a:spcPct val="90000"/>
            </a:lnSpc>
            <a:spcBef>
              <a:spcPct val="0"/>
            </a:spcBef>
            <a:spcAft>
              <a:spcPct val="15000"/>
            </a:spcAft>
            <a:buChar char="•"/>
          </a:pPr>
          <a:r>
            <a:rPr lang="en-US" sz="1800" b="1" i="0" kern="1200" dirty="0">
              <a:latin typeface="Century Gothic" panose="020B0502020202020204" pitchFamily="34" charset="0"/>
            </a:rPr>
            <a:t>If we don’t use the old aqueduct again our city will pay a higher price for our water scarcity </a:t>
          </a:r>
          <a:endParaRPr lang="en-US" sz="1800" b="1" kern="1200" dirty="0">
            <a:latin typeface="Century Gothic" panose="020B0502020202020204" pitchFamily="34" charset="0"/>
          </a:endParaRPr>
        </a:p>
      </dsp:txBody>
      <dsp:txXfrm>
        <a:off x="0" y="3320111"/>
        <a:ext cx="8584808" cy="1020600"/>
      </dsp:txXfrm>
    </dsp:sp>
    <dsp:sp modelId="{88164319-551F-4B13-9C28-DA448E07226E}">
      <dsp:nvSpPr>
        <dsp:cNvPr id="0" name=""/>
        <dsp:cNvSpPr/>
      </dsp:nvSpPr>
      <dsp:spPr>
        <a:xfrm>
          <a:off x="429240" y="3054431"/>
          <a:ext cx="6009365" cy="531360"/>
        </a:xfrm>
        <a:prstGeom prst="roundRect">
          <a:avLst/>
        </a:prstGeom>
        <a:solidFill>
          <a:schemeClr val="accent3">
            <a:hueOff val="-549340"/>
            <a:satOff val="33665"/>
            <a:lumOff val="-409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40" tIns="0" rIns="227140" bIns="0" numCol="1" spcCol="1270" anchor="ctr" anchorCtr="0">
          <a:noAutofit/>
        </a:bodyPr>
        <a:lstStyle/>
        <a:p>
          <a:pPr marL="0" lvl="0" indent="0" algn="l" defTabSz="800100">
            <a:lnSpc>
              <a:spcPct val="90000"/>
            </a:lnSpc>
            <a:spcBef>
              <a:spcPct val="0"/>
            </a:spcBef>
            <a:spcAft>
              <a:spcPct val="35000"/>
            </a:spcAft>
            <a:buNone/>
          </a:pPr>
          <a:r>
            <a:rPr lang="en-US" sz="1800" b="1" i="0" kern="1200" dirty="0">
              <a:latin typeface="Century Gothic" panose="020B0502020202020204" pitchFamily="34" charset="0"/>
            </a:rPr>
            <a:t>Stakes / Risks </a:t>
          </a:r>
          <a:endParaRPr lang="en-US" sz="1800" kern="1200" dirty="0">
            <a:latin typeface="Century Gothic" panose="020B0502020202020204" pitchFamily="34" charset="0"/>
          </a:endParaRPr>
        </a:p>
      </dsp:txBody>
      <dsp:txXfrm>
        <a:off x="455179" y="3080370"/>
        <a:ext cx="5957487" cy="4794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E41F20-2255-440E-B0EE-3B5B55B7417D}">
      <dsp:nvSpPr>
        <dsp:cNvPr id="0" name=""/>
        <dsp:cNvSpPr/>
      </dsp:nvSpPr>
      <dsp:spPr>
        <a:xfrm>
          <a:off x="0" y="355262"/>
          <a:ext cx="8235787" cy="10773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9189" tIns="395732" rIns="639189" bIns="135128" numCol="1" spcCol="1270" anchor="t" anchorCtr="0">
          <a:noAutofit/>
        </a:bodyPr>
        <a:lstStyle/>
        <a:p>
          <a:pPr marL="171450" lvl="1" indent="-171450" algn="l" defTabSz="844550">
            <a:lnSpc>
              <a:spcPct val="90000"/>
            </a:lnSpc>
            <a:spcBef>
              <a:spcPct val="0"/>
            </a:spcBef>
            <a:spcAft>
              <a:spcPct val="15000"/>
            </a:spcAft>
            <a:buChar char="•"/>
          </a:pPr>
          <a:r>
            <a:rPr lang="en-US" sz="1900" b="1" i="0" kern="1200" dirty="0">
              <a:latin typeface="Century Gothic" panose="020B0502020202020204" pitchFamily="34" charset="0"/>
            </a:rPr>
            <a:t>A mother enthusiastically explaining how a car-free school area lets her child walk to school independently</a:t>
          </a:r>
          <a:endParaRPr lang="en-US" sz="1900" b="1" kern="1200" dirty="0">
            <a:latin typeface="Century Gothic" panose="020B0502020202020204" pitchFamily="34" charset="0"/>
          </a:endParaRPr>
        </a:p>
      </dsp:txBody>
      <dsp:txXfrm>
        <a:off x="0" y="355262"/>
        <a:ext cx="8235787" cy="1077300"/>
      </dsp:txXfrm>
    </dsp:sp>
    <dsp:sp modelId="{B0FE0E64-7F45-4584-AF7E-47FDA05EB1AD}">
      <dsp:nvSpPr>
        <dsp:cNvPr id="0" name=""/>
        <dsp:cNvSpPr/>
      </dsp:nvSpPr>
      <dsp:spPr>
        <a:xfrm>
          <a:off x="411789" y="74822"/>
          <a:ext cx="5765050" cy="5608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905" tIns="0" rIns="217905" bIns="0" numCol="1" spcCol="1270" anchor="ctr" anchorCtr="0">
          <a:noAutofit/>
        </a:bodyPr>
        <a:lstStyle/>
        <a:p>
          <a:pPr marL="0" lvl="0" indent="0" algn="l" defTabSz="844550">
            <a:lnSpc>
              <a:spcPct val="90000"/>
            </a:lnSpc>
            <a:spcBef>
              <a:spcPct val="0"/>
            </a:spcBef>
            <a:spcAft>
              <a:spcPct val="35000"/>
            </a:spcAft>
            <a:buNone/>
          </a:pPr>
          <a:r>
            <a:rPr lang="en-US" sz="1900" b="1" i="0" kern="1200" dirty="0">
              <a:latin typeface="Century Gothic" panose="020B0502020202020204" pitchFamily="34" charset="0"/>
            </a:rPr>
            <a:t>Emotional resonance</a:t>
          </a:r>
          <a:endParaRPr lang="en-US" sz="1900" b="1" kern="1200" dirty="0">
            <a:latin typeface="Century Gothic" panose="020B0502020202020204" pitchFamily="34" charset="0"/>
          </a:endParaRPr>
        </a:p>
      </dsp:txBody>
      <dsp:txXfrm>
        <a:off x="439169" y="102202"/>
        <a:ext cx="5710290" cy="506120"/>
      </dsp:txXfrm>
    </dsp:sp>
    <dsp:sp modelId="{C3FE1DEA-CBA7-4E27-98B8-92E7FA41A11E}">
      <dsp:nvSpPr>
        <dsp:cNvPr id="0" name=""/>
        <dsp:cNvSpPr/>
      </dsp:nvSpPr>
      <dsp:spPr>
        <a:xfrm>
          <a:off x="0" y="1815603"/>
          <a:ext cx="8235787" cy="10773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9189" tIns="395732" rIns="639189" bIns="135128" numCol="1" spcCol="1270" anchor="t" anchorCtr="0">
          <a:noAutofit/>
        </a:bodyPr>
        <a:lstStyle/>
        <a:p>
          <a:pPr marL="171450" lvl="1" indent="-171450" algn="l" defTabSz="844550">
            <a:lnSpc>
              <a:spcPct val="90000"/>
            </a:lnSpc>
            <a:spcBef>
              <a:spcPct val="0"/>
            </a:spcBef>
            <a:spcAft>
              <a:spcPct val="15000"/>
            </a:spcAft>
            <a:buChar char="•"/>
          </a:pPr>
          <a:r>
            <a:rPr lang="en-US" sz="1900" b="1" i="0" kern="1200" dirty="0" err="1">
              <a:latin typeface="Century Gothic" panose="020B0502020202020204" pitchFamily="34" charset="0"/>
            </a:rPr>
            <a:t>Neighbours</a:t>
          </a:r>
          <a:r>
            <a:rPr lang="en-US" sz="1900" b="1" i="0" kern="1200" dirty="0">
              <a:latin typeface="Century Gothic" panose="020B0502020202020204" pitchFamily="34" charset="0"/>
            </a:rPr>
            <a:t> meet for the first time at the community picnic after the courtyard has been renewed </a:t>
          </a:r>
          <a:endParaRPr lang="en-US" sz="1900" b="1" kern="1200" dirty="0">
            <a:latin typeface="Century Gothic" panose="020B0502020202020204" pitchFamily="34" charset="0"/>
          </a:endParaRPr>
        </a:p>
      </dsp:txBody>
      <dsp:txXfrm>
        <a:off x="0" y="1815603"/>
        <a:ext cx="8235787" cy="1077300"/>
      </dsp:txXfrm>
    </dsp:sp>
    <dsp:sp modelId="{E5704190-D343-48DA-8FF6-E4788F979A00}">
      <dsp:nvSpPr>
        <dsp:cNvPr id="0" name=""/>
        <dsp:cNvSpPr/>
      </dsp:nvSpPr>
      <dsp:spPr>
        <a:xfrm>
          <a:off x="411789" y="1535163"/>
          <a:ext cx="5765050" cy="5608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905" tIns="0" rIns="217905" bIns="0" numCol="1" spcCol="1270" anchor="ctr" anchorCtr="0">
          <a:noAutofit/>
        </a:bodyPr>
        <a:lstStyle/>
        <a:p>
          <a:pPr marL="0" lvl="0" indent="0" algn="l" defTabSz="844550">
            <a:lnSpc>
              <a:spcPct val="90000"/>
            </a:lnSpc>
            <a:spcBef>
              <a:spcPct val="0"/>
            </a:spcBef>
            <a:spcAft>
              <a:spcPct val="35000"/>
            </a:spcAft>
            <a:buNone/>
          </a:pPr>
          <a:r>
            <a:rPr lang="en-US" sz="1900" b="1" i="0" kern="1200">
              <a:latin typeface="Century Gothic" panose="020B0502020202020204" pitchFamily="34" charset="0"/>
            </a:rPr>
            <a:t>Reward </a:t>
          </a:r>
          <a:endParaRPr lang="en-US" sz="1900" b="1" kern="1200">
            <a:latin typeface="Century Gothic" panose="020B0502020202020204" pitchFamily="34" charset="0"/>
          </a:endParaRPr>
        </a:p>
      </dsp:txBody>
      <dsp:txXfrm>
        <a:off x="439169" y="1562543"/>
        <a:ext cx="5710290" cy="506120"/>
      </dsp:txXfrm>
    </dsp:sp>
    <dsp:sp modelId="{D0670152-0106-4DFC-8DF8-785DCBC172BA}">
      <dsp:nvSpPr>
        <dsp:cNvPr id="0" name=""/>
        <dsp:cNvSpPr/>
      </dsp:nvSpPr>
      <dsp:spPr>
        <a:xfrm>
          <a:off x="0" y="3275942"/>
          <a:ext cx="8235787" cy="10773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9189" tIns="395732" rIns="639189" bIns="135128" numCol="1" spcCol="1270" anchor="t" anchorCtr="0">
          <a:noAutofit/>
        </a:bodyPr>
        <a:lstStyle/>
        <a:p>
          <a:pPr marL="171450" lvl="1" indent="-171450" algn="l" defTabSz="844550">
            <a:lnSpc>
              <a:spcPct val="90000"/>
            </a:lnSpc>
            <a:spcBef>
              <a:spcPct val="0"/>
            </a:spcBef>
            <a:spcAft>
              <a:spcPct val="15000"/>
            </a:spcAft>
            <a:buChar char="•"/>
          </a:pPr>
          <a:r>
            <a:rPr lang="en-US" sz="1900" b="1" i="0" kern="1200" dirty="0">
              <a:latin typeface="Century Gothic" panose="020B0502020202020204" pitchFamily="34" charset="0"/>
            </a:rPr>
            <a:t>The city has finished the old station renovations, but now residents are invited to co-manage the space</a:t>
          </a:r>
          <a:endParaRPr lang="en-US" sz="1900" b="1" kern="1200" dirty="0">
            <a:latin typeface="Century Gothic" panose="020B0502020202020204" pitchFamily="34" charset="0"/>
          </a:endParaRPr>
        </a:p>
      </dsp:txBody>
      <dsp:txXfrm>
        <a:off x="0" y="3275942"/>
        <a:ext cx="8235787" cy="1077300"/>
      </dsp:txXfrm>
    </dsp:sp>
    <dsp:sp modelId="{1AC63324-7585-4F0E-8289-3C0C9501FD94}">
      <dsp:nvSpPr>
        <dsp:cNvPr id="0" name=""/>
        <dsp:cNvSpPr/>
      </dsp:nvSpPr>
      <dsp:spPr>
        <a:xfrm>
          <a:off x="411789" y="2995503"/>
          <a:ext cx="5765050" cy="5608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905" tIns="0" rIns="217905" bIns="0" numCol="1" spcCol="1270" anchor="ctr" anchorCtr="0">
          <a:noAutofit/>
        </a:bodyPr>
        <a:lstStyle/>
        <a:p>
          <a:pPr marL="0" lvl="0" indent="0" algn="l" defTabSz="844550">
            <a:lnSpc>
              <a:spcPct val="90000"/>
            </a:lnSpc>
            <a:spcBef>
              <a:spcPct val="0"/>
            </a:spcBef>
            <a:spcAft>
              <a:spcPct val="35000"/>
            </a:spcAft>
            <a:buNone/>
          </a:pPr>
          <a:r>
            <a:rPr lang="en-US" sz="1900" b="1" i="0" kern="1200">
              <a:latin typeface="Century Gothic" panose="020B0502020202020204" pitchFamily="34" charset="0"/>
            </a:rPr>
            <a:t>Ending / next step /morale</a:t>
          </a:r>
          <a:endParaRPr lang="en-US" sz="1900" b="1" kern="1200">
            <a:latin typeface="Century Gothic" panose="020B0502020202020204" pitchFamily="34" charset="0"/>
          </a:endParaRPr>
        </a:p>
      </dsp:txBody>
      <dsp:txXfrm>
        <a:off x="439169" y="3022883"/>
        <a:ext cx="5710290"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53AA79-2873-4E73-91C0-55E617D00E98}">
      <dsp:nvSpPr>
        <dsp:cNvPr id="0" name=""/>
        <dsp:cNvSpPr/>
      </dsp:nvSpPr>
      <dsp:spPr>
        <a:xfrm>
          <a:off x="796" y="1152394"/>
          <a:ext cx="2730186" cy="81905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745" tIns="215745" rIns="215745" bIns="215745"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Century Gothic" panose="020B0502020202020204" pitchFamily="34" charset="0"/>
            </a:rPr>
            <a:t>1. OBSERVE</a:t>
          </a:r>
        </a:p>
      </dsp:txBody>
      <dsp:txXfrm>
        <a:off x="796" y="1152394"/>
        <a:ext cx="2730186" cy="819055"/>
      </dsp:txXfrm>
    </dsp:sp>
    <dsp:sp modelId="{9AB50FC9-5E8C-4BE0-B4CC-48CF8649C098}">
      <dsp:nvSpPr>
        <dsp:cNvPr id="0" name=""/>
        <dsp:cNvSpPr/>
      </dsp:nvSpPr>
      <dsp:spPr>
        <a:xfrm>
          <a:off x="796" y="1971450"/>
          <a:ext cx="2730186" cy="263812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9682" tIns="269682" rIns="269682" bIns="269682"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Century Gothic" panose="020B0502020202020204" pitchFamily="34" charset="0"/>
            </a:rPr>
            <a:t>Observe your “story-worthy” moments</a:t>
          </a:r>
        </a:p>
      </dsp:txBody>
      <dsp:txXfrm>
        <a:off x="796" y="1971450"/>
        <a:ext cx="2730186" cy="2638127"/>
      </dsp:txXfrm>
    </dsp:sp>
    <dsp:sp modelId="{FCC45B6F-4BC4-4ADD-A703-8F06652FCB7A}">
      <dsp:nvSpPr>
        <dsp:cNvPr id="0" name=""/>
        <dsp:cNvSpPr/>
      </dsp:nvSpPr>
      <dsp:spPr>
        <a:xfrm>
          <a:off x="2838983" y="1152394"/>
          <a:ext cx="2730186" cy="819055"/>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745" tIns="215745" rIns="215745" bIns="215745"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Century Gothic" panose="020B0502020202020204" pitchFamily="34" charset="0"/>
            </a:rPr>
            <a:t>2. EXPERIMENT</a:t>
          </a:r>
        </a:p>
      </dsp:txBody>
      <dsp:txXfrm>
        <a:off x="2838983" y="1152394"/>
        <a:ext cx="2730186" cy="819055"/>
      </dsp:txXfrm>
    </dsp:sp>
    <dsp:sp modelId="{99306D55-72F4-42EA-8E99-27ACC0BD388F}">
      <dsp:nvSpPr>
        <dsp:cNvPr id="0" name=""/>
        <dsp:cNvSpPr/>
      </dsp:nvSpPr>
      <dsp:spPr>
        <a:xfrm>
          <a:off x="2838983" y="1971450"/>
          <a:ext cx="2730186" cy="2638127"/>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9682" tIns="269682" rIns="269682" bIns="269682"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Century Gothic" panose="020B0502020202020204" pitchFamily="34" charset="0"/>
            </a:rPr>
            <a:t>Experiment with formats to attract and retain diverse audiences</a:t>
          </a:r>
        </a:p>
      </dsp:txBody>
      <dsp:txXfrm>
        <a:off x="2838983" y="1971450"/>
        <a:ext cx="2730186" cy="2638127"/>
      </dsp:txXfrm>
    </dsp:sp>
    <dsp:sp modelId="{02377B4B-4B28-4151-B81E-1DA6190686C3}">
      <dsp:nvSpPr>
        <dsp:cNvPr id="0" name=""/>
        <dsp:cNvSpPr/>
      </dsp:nvSpPr>
      <dsp:spPr>
        <a:xfrm>
          <a:off x="5677169" y="1152394"/>
          <a:ext cx="2730186" cy="81905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745" tIns="215745" rIns="215745" bIns="215745"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Century Gothic" panose="020B0502020202020204" pitchFamily="34" charset="0"/>
            </a:rPr>
            <a:t>3. AUDIENCE</a:t>
          </a:r>
        </a:p>
      </dsp:txBody>
      <dsp:txXfrm>
        <a:off x="5677169" y="1152394"/>
        <a:ext cx="2730186" cy="819055"/>
      </dsp:txXfrm>
    </dsp:sp>
    <dsp:sp modelId="{4E42C419-319A-4FFD-95A7-F5F932D71348}">
      <dsp:nvSpPr>
        <dsp:cNvPr id="0" name=""/>
        <dsp:cNvSpPr/>
      </dsp:nvSpPr>
      <dsp:spPr>
        <a:xfrm>
          <a:off x="5663764" y="1968627"/>
          <a:ext cx="2730186" cy="263812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9682" tIns="269682" rIns="269682" bIns="269682"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Century Gothic" panose="020B0502020202020204" pitchFamily="34" charset="0"/>
            </a:rPr>
            <a:t>Build a small habit: Who am I speaking to? What do I want them to feel or do? </a:t>
          </a:r>
        </a:p>
      </dsp:txBody>
      <dsp:txXfrm>
        <a:off x="5663764" y="1968627"/>
        <a:ext cx="2730186" cy="26381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53AA79-2873-4E73-91C0-55E617D00E98}">
      <dsp:nvSpPr>
        <dsp:cNvPr id="0" name=""/>
        <dsp:cNvSpPr/>
      </dsp:nvSpPr>
      <dsp:spPr>
        <a:xfrm>
          <a:off x="739" y="1054965"/>
          <a:ext cx="2895411" cy="86862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802" tIns="228802" rIns="228802" bIns="228802" numCol="1" spcCol="1270" anchor="ctr" anchorCtr="0">
          <a:noAutofit/>
        </a:bodyPr>
        <a:lstStyle/>
        <a:p>
          <a:pPr marL="0" lvl="0" indent="0" algn="ctr" defTabSz="1111250">
            <a:lnSpc>
              <a:spcPct val="90000"/>
            </a:lnSpc>
            <a:spcBef>
              <a:spcPct val="0"/>
            </a:spcBef>
            <a:spcAft>
              <a:spcPct val="35000"/>
            </a:spcAft>
            <a:buNone/>
          </a:pPr>
          <a:r>
            <a:rPr lang="en-US" sz="2500" b="1" kern="1200" dirty="0">
              <a:latin typeface="Century Gothic" panose="020B0502020202020204" pitchFamily="34" charset="0"/>
            </a:rPr>
            <a:t>4. TOGETHER</a:t>
          </a:r>
        </a:p>
      </dsp:txBody>
      <dsp:txXfrm>
        <a:off x="739" y="1054965"/>
        <a:ext cx="2895411" cy="868623"/>
      </dsp:txXfrm>
    </dsp:sp>
    <dsp:sp modelId="{9AB50FC9-5E8C-4BE0-B4CC-48CF8649C098}">
      <dsp:nvSpPr>
        <dsp:cNvPr id="0" name=""/>
        <dsp:cNvSpPr/>
      </dsp:nvSpPr>
      <dsp:spPr>
        <a:xfrm>
          <a:off x="739" y="1923588"/>
          <a:ext cx="2895411" cy="229627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6002" tIns="286002" rIns="286002" bIns="286002" numCol="1" spcCol="1270" anchor="t" anchorCtr="0">
          <a:noAutofit/>
        </a:bodyPr>
        <a:lstStyle/>
        <a:p>
          <a:pPr marL="0" lvl="0" indent="0" algn="l" defTabSz="844550">
            <a:lnSpc>
              <a:spcPct val="90000"/>
            </a:lnSpc>
            <a:spcBef>
              <a:spcPct val="0"/>
            </a:spcBef>
            <a:spcAft>
              <a:spcPct val="35000"/>
            </a:spcAft>
            <a:buNone/>
          </a:pPr>
          <a:r>
            <a:rPr lang="en-US" sz="1900" b="1" kern="1200" dirty="0">
              <a:latin typeface="Century Gothic" panose="020B0502020202020204" pitchFamily="34" charset="0"/>
            </a:rPr>
            <a:t>Share and learn together- collective storytelling is more powerful</a:t>
          </a:r>
        </a:p>
      </dsp:txBody>
      <dsp:txXfrm>
        <a:off x="739" y="1923588"/>
        <a:ext cx="2895411" cy="2296272"/>
      </dsp:txXfrm>
    </dsp:sp>
    <dsp:sp modelId="{1DFB8A1A-8CBA-43FE-A1BB-CDE695598DFA}">
      <dsp:nvSpPr>
        <dsp:cNvPr id="0" name=""/>
        <dsp:cNvSpPr/>
      </dsp:nvSpPr>
      <dsp:spPr>
        <a:xfrm>
          <a:off x="3004150" y="1054965"/>
          <a:ext cx="2895411" cy="868623"/>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802" tIns="228802" rIns="228802" bIns="228802" numCol="1" spcCol="1270" anchor="ctr" anchorCtr="0">
          <a:noAutofit/>
        </a:bodyPr>
        <a:lstStyle/>
        <a:p>
          <a:pPr marL="0" lvl="0" indent="0" algn="ctr" defTabSz="1111250">
            <a:lnSpc>
              <a:spcPct val="90000"/>
            </a:lnSpc>
            <a:spcBef>
              <a:spcPct val="0"/>
            </a:spcBef>
            <a:spcAft>
              <a:spcPct val="35000"/>
            </a:spcAft>
            <a:buNone/>
          </a:pPr>
          <a:r>
            <a:rPr lang="en-US" sz="2500" b="1" kern="1200" dirty="0">
              <a:latin typeface="Century Gothic" panose="020B0502020202020204" pitchFamily="34" charset="0"/>
            </a:rPr>
            <a:t>5. AT EACH STEP</a:t>
          </a:r>
        </a:p>
      </dsp:txBody>
      <dsp:txXfrm>
        <a:off x="3004150" y="1054965"/>
        <a:ext cx="2895411" cy="868623"/>
      </dsp:txXfrm>
    </dsp:sp>
    <dsp:sp modelId="{4447E1B7-31C9-42CD-8F69-36AF011DC6E1}">
      <dsp:nvSpPr>
        <dsp:cNvPr id="0" name=""/>
        <dsp:cNvSpPr/>
      </dsp:nvSpPr>
      <dsp:spPr>
        <a:xfrm>
          <a:off x="3004150" y="1923588"/>
          <a:ext cx="2895411" cy="2296272"/>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6002" tIns="286002" rIns="286002" bIns="286002" numCol="1" spcCol="1270" anchor="t" anchorCtr="0">
          <a:noAutofit/>
        </a:bodyPr>
        <a:lstStyle/>
        <a:p>
          <a:pPr marL="0" lvl="0" indent="0" algn="l" defTabSz="844550">
            <a:lnSpc>
              <a:spcPct val="90000"/>
            </a:lnSpc>
            <a:spcBef>
              <a:spcPct val="0"/>
            </a:spcBef>
            <a:spcAft>
              <a:spcPct val="35000"/>
            </a:spcAft>
            <a:buNone/>
          </a:pPr>
          <a:r>
            <a:rPr lang="en-US" sz="1900" b="1" kern="1200" dirty="0">
              <a:latin typeface="Century Gothic" panose="020B0502020202020204" pitchFamily="34" charset="0"/>
            </a:rPr>
            <a:t>Celebrate progress and analyze the reasons why it resonates with others</a:t>
          </a:r>
        </a:p>
      </dsp:txBody>
      <dsp:txXfrm>
        <a:off x="3004150" y="1923588"/>
        <a:ext cx="2895411" cy="229627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840062D-7CC7-455F-B1C6-D38A01EBDA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9678E11-A7C4-4645-BCC0-5BE289029B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786465-9E54-40D2-BFA8-C604CF61D2BC}" type="datetimeFigureOut">
              <a:rPr lang="fr-FR" smtClean="0"/>
              <a:t>18/11/2025</a:t>
            </a:fld>
            <a:endParaRPr lang="fr-FR"/>
          </a:p>
        </p:txBody>
      </p:sp>
      <p:sp>
        <p:nvSpPr>
          <p:cNvPr id="4" name="Espace réservé du pied de page 3">
            <a:extLst>
              <a:ext uri="{FF2B5EF4-FFF2-40B4-BE49-F238E27FC236}">
                <a16:creationId xmlns:a16="http://schemas.microsoft.com/office/drawing/2014/main" id="{A5E387A6-6B2A-4FA2-BE2A-88BC64A97EE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F47790A-220B-4343-8A9F-20546CA45F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110D2D-C907-45EB-9F03-A3B6C1E9E95E}" type="slidenum">
              <a:rPr lang="fr-FR" smtClean="0"/>
              <a:t>‹N°›</a:t>
            </a:fld>
            <a:endParaRPr lang="fr-FR"/>
          </a:p>
        </p:txBody>
      </p:sp>
    </p:spTree>
    <p:extLst>
      <p:ext uri="{BB962C8B-B14F-4D97-AF65-F5344CB8AC3E}">
        <p14:creationId xmlns:p14="http://schemas.microsoft.com/office/powerpoint/2010/main" val="39390652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AE0175-3D53-47D3-B840-CED4C11821EE}" type="datetimeFigureOut">
              <a:rPr lang="en-US" smtClean="0"/>
              <a:t>11/18/2025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051682-947C-4D7B-AB4F-2E16BFB83CB1}" type="slidenum">
              <a:rPr lang="en-US" smtClean="0"/>
              <a:t>‹N°›</a:t>
            </a:fld>
            <a:endParaRPr lang="en-US"/>
          </a:p>
        </p:txBody>
      </p:sp>
    </p:spTree>
    <p:extLst>
      <p:ext uri="{BB962C8B-B14F-4D97-AF65-F5344CB8AC3E}">
        <p14:creationId xmlns:p14="http://schemas.microsoft.com/office/powerpoint/2010/main" val="237754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5AD84470-A55D-400F-B26F-D0DE4F464A23}" type="slidenum">
              <a:rPr lang="fr-FR" smtClean="0"/>
              <a:t>4</a:t>
            </a:fld>
            <a:endParaRPr lang="fr-FR"/>
          </a:p>
        </p:txBody>
      </p:sp>
    </p:spTree>
    <p:extLst>
      <p:ext uri="{BB962C8B-B14F-4D97-AF65-F5344CB8AC3E}">
        <p14:creationId xmlns:p14="http://schemas.microsoft.com/office/powerpoint/2010/main" val="97375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Since 2023, we have used this form of storytelling on several occasions. Some worked well and others not so well. Now we are beginning to understand why.</a:t>
            </a:r>
          </a:p>
          <a:p>
            <a:endParaRPr lang="es-E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first Jane's Walk was a success, part of the ‘Rehabilitation Tables’ we were developing in Getafe as part of the diagnostic work for ‘Getafe Rehabilita’, our rehabilitation strategy currently under development.</a:t>
            </a:r>
            <a:endParaRPr lang="es-ES" sz="1200" kern="1200" dirty="0">
              <a:solidFill>
                <a:schemeClr val="tx1"/>
              </a:solidFill>
              <a:effectLst/>
              <a:latin typeface="+mn-lt"/>
              <a:ea typeface="+mn-ea"/>
              <a:cs typeface="+mn-cs"/>
            </a:endParaRP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Objective:</a:t>
            </a:r>
            <a:r>
              <a:rPr lang="en-US" sz="1200" kern="1200" dirty="0">
                <a:solidFill>
                  <a:schemeClr val="tx1"/>
                </a:solidFill>
                <a:effectLst/>
                <a:latin typeface="+mn-lt"/>
                <a:ea typeface="+mn-ea"/>
                <a:cs typeface="+mn-cs"/>
              </a:rPr>
              <a:t> to recover the idea of the pedestrian in the city. This practice, which is not instrumental in principle, is carried out as an end in itself and will help us understand the importance of distinguishing between the city planned by technicians and regulatory instruments and the experience of the city as </a:t>
            </a:r>
            <a:r>
              <a:rPr lang="en-US" sz="1200" kern="1200" dirty="0" err="1">
                <a:solidFill>
                  <a:schemeClr val="tx1"/>
                </a:solidFill>
                <a:effectLst/>
                <a:latin typeface="+mn-lt"/>
                <a:ea typeface="+mn-ea"/>
                <a:cs typeface="+mn-cs"/>
              </a:rPr>
              <a:t>practised</a:t>
            </a:r>
            <a:r>
              <a:rPr lang="en-US" sz="1200" kern="1200" dirty="0">
                <a:solidFill>
                  <a:schemeClr val="tx1"/>
                </a:solidFill>
                <a:effectLst/>
                <a:latin typeface="+mn-lt"/>
                <a:ea typeface="+mn-ea"/>
                <a:cs typeface="+mn-cs"/>
              </a:rPr>
              <a:t> by users in their daily lives; two intersecting and complementary perspectives.</a:t>
            </a:r>
            <a:endParaRPr lang="es-ES" sz="120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51DB228A-FDDF-4F32-8869-322E517624EB}" type="slidenum">
              <a:rPr lang="es-ES" smtClean="0"/>
              <a:t>24</a:t>
            </a:fld>
            <a:endParaRPr lang="es-ES"/>
          </a:p>
        </p:txBody>
      </p:sp>
    </p:spTree>
    <p:extLst>
      <p:ext uri="{BB962C8B-B14F-4D97-AF65-F5344CB8AC3E}">
        <p14:creationId xmlns:p14="http://schemas.microsoft.com/office/powerpoint/2010/main" val="3679091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RESULT: SUCCESS!!!!.</a:t>
            </a:r>
          </a:p>
          <a:p>
            <a:endParaRPr lang="es-E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objective focused on the citizen, not on the information.</a:t>
            </a:r>
          </a:p>
          <a:p>
            <a:pPr lvl="0"/>
            <a:endParaRPr lang="es-E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tour was well </a:t>
            </a:r>
            <a:r>
              <a:rPr lang="en-US" sz="1200" kern="1200" dirty="0" err="1">
                <a:solidFill>
                  <a:schemeClr val="tx1"/>
                </a:solidFill>
                <a:effectLst/>
                <a:latin typeface="+mn-lt"/>
                <a:ea typeface="+mn-ea"/>
                <a:cs typeface="+mn-cs"/>
              </a:rPr>
              <a:t>organised</a:t>
            </a:r>
            <a:r>
              <a:rPr lang="en-US" sz="1200" kern="1200" dirty="0">
                <a:solidFill>
                  <a:schemeClr val="tx1"/>
                </a:solidFill>
                <a:effectLst/>
                <a:latin typeface="+mn-lt"/>
                <a:ea typeface="+mn-ea"/>
                <a:cs typeface="+mn-cs"/>
              </a:rPr>
              <a:t> and structured, the weather was good, with pleasant temperatures and no rain.</a:t>
            </a:r>
          </a:p>
          <a:p>
            <a:pPr lvl="0"/>
            <a:endParaRPr lang="es-E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Methodology: correct and effective.</a:t>
            </a:r>
          </a:p>
          <a:p>
            <a:pPr lvl="0"/>
            <a:endParaRPr lang="es-E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Finale: The mere possibility of being in direct contact with the mayor encouraged participation.</a:t>
            </a:r>
            <a:endParaRPr lang="es-ES" sz="120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51DB228A-FDDF-4F32-8869-322E517624EB}" type="slidenum">
              <a:rPr lang="es-ES" smtClean="0"/>
              <a:t>25</a:t>
            </a:fld>
            <a:endParaRPr lang="es-ES"/>
          </a:p>
        </p:txBody>
      </p:sp>
    </p:spTree>
    <p:extLst>
      <p:ext uri="{BB962C8B-B14F-4D97-AF65-F5344CB8AC3E}">
        <p14:creationId xmlns:p14="http://schemas.microsoft.com/office/powerpoint/2010/main" val="2738050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a:solidFill>
                  <a:schemeClr val="tx1"/>
                </a:solidFill>
                <a:effectLst/>
                <a:latin typeface="+mn-lt"/>
                <a:ea typeface="+mn-ea"/>
                <a:cs typeface="+mn-cs"/>
              </a:rPr>
              <a:t>Some time later, in our first European project, EPIU Getafe Healthy Homes, we identified these walks as an excellent opportunity to raise awareness about energy poverty and energy efficiency at the </a:t>
            </a:r>
            <a:r>
              <a:rPr lang="en-US" sz="1200" kern="1200" dirty="0" err="1">
                <a:solidFill>
                  <a:schemeClr val="tx1"/>
                </a:solidFill>
                <a:effectLst/>
                <a:latin typeface="+mn-lt"/>
                <a:ea typeface="+mn-ea"/>
                <a:cs typeface="+mn-cs"/>
              </a:rPr>
              <a:t>neighbourhood</a:t>
            </a:r>
            <a:r>
              <a:rPr lang="en-US" sz="1200" kern="1200" dirty="0">
                <a:solidFill>
                  <a:schemeClr val="tx1"/>
                </a:solidFill>
                <a:effectLst/>
                <a:latin typeface="+mn-lt"/>
                <a:ea typeface="+mn-ea"/>
                <a:cs typeface="+mn-cs"/>
              </a:rPr>
              <a:t> level.</a:t>
            </a:r>
          </a:p>
          <a:p>
            <a:endParaRPr lang="es-E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so we developed our second attempt, in Storytelling, the ‘Healthy Homes Routes’. Two walks through the two </a:t>
            </a:r>
            <a:r>
              <a:rPr lang="en-US" sz="1200" kern="1200" dirty="0" err="1">
                <a:solidFill>
                  <a:schemeClr val="tx1"/>
                </a:solidFill>
                <a:effectLst/>
                <a:latin typeface="+mn-lt"/>
                <a:ea typeface="+mn-ea"/>
                <a:cs typeface="+mn-cs"/>
              </a:rPr>
              <a:t>neighbourhoods</a:t>
            </a:r>
            <a:r>
              <a:rPr lang="en-US" sz="1200" kern="1200" dirty="0">
                <a:solidFill>
                  <a:schemeClr val="tx1"/>
                </a:solidFill>
                <a:effectLst/>
                <a:latin typeface="+mn-lt"/>
                <a:ea typeface="+mn-ea"/>
                <a:cs typeface="+mn-cs"/>
              </a:rPr>
              <a:t> covered by the project. </a:t>
            </a:r>
            <a:endParaRPr lang="es-ES" sz="120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51DB228A-FDDF-4F32-8869-322E517624EB}" type="slidenum">
              <a:rPr lang="es-ES" smtClean="0"/>
              <a:t>26</a:t>
            </a:fld>
            <a:endParaRPr lang="es-ES"/>
          </a:p>
        </p:txBody>
      </p:sp>
    </p:spTree>
    <p:extLst>
      <p:ext uri="{BB962C8B-B14F-4D97-AF65-F5344CB8AC3E}">
        <p14:creationId xmlns:p14="http://schemas.microsoft.com/office/powerpoint/2010/main" val="871897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1" kern="1200" dirty="0">
                <a:solidFill>
                  <a:schemeClr val="tx1"/>
                </a:solidFill>
                <a:effectLst/>
                <a:latin typeface="+mn-lt"/>
                <a:ea typeface="+mn-ea"/>
                <a:cs typeface="+mn-cs"/>
              </a:rPr>
              <a:t>RESULT: FAILURE!!!!</a:t>
            </a:r>
          </a:p>
          <a:p>
            <a:endParaRPr lang="es-E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objective focused on the information. not on the citizen</a:t>
            </a:r>
          </a:p>
          <a:p>
            <a:pPr lvl="0"/>
            <a:endParaRPr lang="es-E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tour was well </a:t>
            </a:r>
            <a:r>
              <a:rPr lang="en-US" sz="1200" kern="1200" dirty="0" err="1">
                <a:solidFill>
                  <a:schemeClr val="tx1"/>
                </a:solidFill>
                <a:effectLst/>
                <a:latin typeface="+mn-lt"/>
                <a:ea typeface="+mn-ea"/>
                <a:cs typeface="+mn-cs"/>
              </a:rPr>
              <a:t>organised</a:t>
            </a:r>
            <a:r>
              <a:rPr lang="en-US" sz="1200" kern="1200" dirty="0">
                <a:solidFill>
                  <a:schemeClr val="tx1"/>
                </a:solidFill>
                <a:effectLst/>
                <a:latin typeface="+mn-lt"/>
                <a:ea typeface="+mn-ea"/>
                <a:cs typeface="+mn-cs"/>
              </a:rPr>
              <a:t> and structured, </a:t>
            </a:r>
            <a:r>
              <a:rPr lang="es-ES" sz="1200" kern="1200" dirty="0">
                <a:solidFill>
                  <a:schemeClr val="tx1"/>
                </a:solidFill>
                <a:effectLst/>
                <a:latin typeface="+mn-lt"/>
                <a:ea typeface="+mn-ea"/>
                <a:cs typeface="+mn-cs"/>
              </a:rPr>
              <a:t>BUT IT WAS BOILING HOT IN SUMMER.</a:t>
            </a:r>
          </a:p>
          <a:p>
            <a:pPr lvl="0"/>
            <a:r>
              <a:rPr lang="en-US" sz="1200" kern="1200" dirty="0">
                <a:solidFill>
                  <a:schemeClr val="tx1"/>
                </a:solidFill>
                <a:effectLst/>
                <a:latin typeface="+mn-lt"/>
                <a:ea typeface="+mn-ea"/>
                <a:cs typeface="+mn-cs"/>
              </a:rPr>
              <a:t>Methodology: correct and effective. (The same)</a:t>
            </a:r>
          </a:p>
          <a:p>
            <a:pPr lvl="0"/>
            <a:endParaRPr lang="es-E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Given the dates, we did not expect much participation, so without participation, there are no politicians, and without politicians, there is no participation: We failed to meet expectations:</a:t>
            </a:r>
            <a:endParaRPr lang="en-US" sz="1200" b="1" kern="1200" dirty="0">
              <a:solidFill>
                <a:schemeClr val="tx1"/>
              </a:solidFill>
              <a:effectLst/>
              <a:latin typeface="+mn-lt"/>
              <a:ea typeface="+mn-ea"/>
              <a:cs typeface="+mn-cs"/>
            </a:endParaRPr>
          </a:p>
          <a:p>
            <a:pPr marL="171450" indent="-171450">
              <a:buFontTx/>
              <a:buChar char="-"/>
            </a:pPr>
            <a:endParaRPr lang="es-E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kern="1200" dirty="0">
                <a:solidFill>
                  <a:schemeClr val="tx1"/>
                </a:solidFill>
                <a:effectLst/>
                <a:latin typeface="+mn-lt"/>
                <a:ea typeface="+mn-ea"/>
                <a:cs typeface="+mn-cs"/>
              </a:rPr>
              <a:t>If we had improved our methodology:</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kern="1200" dirty="0">
                <a:solidFill>
                  <a:schemeClr val="tx1"/>
                </a:solidFill>
                <a:effectLst/>
                <a:latin typeface="+mn-lt"/>
                <a:ea typeface="+mn-ea"/>
                <a:cs typeface="+mn-cs"/>
              </a:rPr>
              <a:t>Better communication materials, more intensive contact with citizens, or even increasing dissemination through a campaign, I am almost certain that the result would have been similar.</a:t>
            </a:r>
            <a:endParaRPr lang="es-E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Today I am convinced that if we had done this, we believe there would have been no difference.</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The main mistake was to assume that citizens are as interested in receiving information as we are in providing it. </a:t>
            </a:r>
          </a:p>
          <a:p>
            <a:pPr marL="0" indent="0">
              <a:buFont typeface="Arial" panose="020B0604020202020204" pitchFamily="34" charset="0"/>
              <a:buNone/>
            </a:pPr>
            <a:endParaRPr lang="es-ES" sz="120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51DB228A-FDDF-4F32-8869-322E517624EB}" type="slidenum">
              <a:rPr lang="es-ES" smtClean="0"/>
              <a:t>27</a:t>
            </a:fld>
            <a:endParaRPr lang="es-ES"/>
          </a:p>
        </p:txBody>
      </p:sp>
    </p:spTree>
    <p:extLst>
      <p:ext uri="{BB962C8B-B14F-4D97-AF65-F5344CB8AC3E}">
        <p14:creationId xmlns:p14="http://schemas.microsoft.com/office/powerpoint/2010/main" val="1986010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7E342-BDD8-5D44-72D4-4F72B441706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D943D2-F80D-7579-765E-B119D8F28D3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E36FBA4-81A8-7D97-525E-C74A8D669D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dirty="0">
                <a:solidFill>
                  <a:schemeClr val="bg1"/>
                </a:solidFill>
              </a:rPr>
              <a:t>Third attempt- </a:t>
            </a:r>
            <a:r>
              <a:rPr lang="en-US" sz="1200" dirty="0">
                <a:solidFill>
                  <a:schemeClr val="bg1"/>
                </a:solidFill>
              </a:rPr>
              <a:t>same message, the same content, the same walk of previous one – different audience</a:t>
            </a:r>
          </a:p>
          <a:p>
            <a:endParaRPr lang="es-ES" dirty="0"/>
          </a:p>
        </p:txBody>
      </p:sp>
      <p:sp>
        <p:nvSpPr>
          <p:cNvPr id="4" name="Marcador de número de diapositiva 3">
            <a:extLst>
              <a:ext uri="{FF2B5EF4-FFF2-40B4-BE49-F238E27FC236}">
                <a16:creationId xmlns:a16="http://schemas.microsoft.com/office/drawing/2014/main" id="{CDC9ABA7-82FC-BB84-CBE6-4775A7B1C80A}"/>
              </a:ext>
            </a:extLst>
          </p:cNvPr>
          <p:cNvSpPr>
            <a:spLocks noGrp="1"/>
          </p:cNvSpPr>
          <p:nvPr>
            <p:ph type="sldNum" sz="quarter" idx="5"/>
          </p:nvPr>
        </p:nvSpPr>
        <p:spPr/>
        <p:txBody>
          <a:bodyPr/>
          <a:lstStyle/>
          <a:p>
            <a:fld id="{51DB228A-FDDF-4F32-8869-322E517624EB}" type="slidenum">
              <a:rPr lang="es-ES" smtClean="0"/>
              <a:t>28</a:t>
            </a:fld>
            <a:endParaRPr lang="es-ES"/>
          </a:p>
        </p:txBody>
      </p:sp>
    </p:spTree>
    <p:extLst>
      <p:ext uri="{BB962C8B-B14F-4D97-AF65-F5344CB8AC3E}">
        <p14:creationId xmlns:p14="http://schemas.microsoft.com/office/powerpoint/2010/main" val="4023601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1800" dirty="0"/>
              <a:t>There are different ways to «codify» or to visualize the elements of storytelling </a:t>
            </a:r>
          </a:p>
          <a:p>
            <a:pPr>
              <a:lnSpc>
                <a:spcPct val="90000"/>
              </a:lnSpc>
            </a:pPr>
            <a:r>
              <a:rPr lang="en-US" sz="1800" dirty="0"/>
              <a:t>All are «meta-storytelling», as they include a powerful storytelling tool: the metaphor </a:t>
            </a:r>
          </a:p>
          <a:p>
            <a:pPr lvl="2">
              <a:lnSpc>
                <a:spcPct val="90000"/>
              </a:lnSpc>
            </a:pPr>
            <a:r>
              <a:rPr lang="en-US" sz="1800" dirty="0">
                <a:solidFill>
                  <a:schemeClr val="accent1"/>
                </a:solidFill>
              </a:rPr>
              <a:t>The narrative arc</a:t>
            </a:r>
          </a:p>
          <a:p>
            <a:pPr lvl="2">
              <a:lnSpc>
                <a:spcPct val="90000"/>
              </a:lnSpc>
            </a:pPr>
            <a:r>
              <a:rPr lang="en-US" sz="1800" dirty="0">
                <a:solidFill>
                  <a:schemeClr val="accent1"/>
                </a:solidFill>
              </a:rPr>
              <a:t>The narrative mountain (which was a pyramid) </a:t>
            </a:r>
          </a:p>
          <a:p>
            <a:pPr lvl="2">
              <a:lnSpc>
                <a:spcPct val="90000"/>
              </a:lnSpc>
            </a:pPr>
            <a:r>
              <a:rPr lang="en-US" sz="1800" dirty="0">
                <a:solidFill>
                  <a:schemeClr val="accent1"/>
                </a:solidFill>
              </a:rPr>
              <a:t>The story spine (</a:t>
            </a:r>
            <a:r>
              <a:rPr lang="en-US" sz="1800" dirty="0" err="1">
                <a:solidFill>
                  <a:schemeClr val="accent1"/>
                </a:solidFill>
              </a:rPr>
              <a:t>pixar</a:t>
            </a:r>
            <a:r>
              <a:rPr lang="en-US" sz="1800" dirty="0">
                <a:solidFill>
                  <a:schemeClr val="accent1"/>
                </a:solidFill>
              </a:rPr>
              <a:t>) </a:t>
            </a:r>
          </a:p>
          <a:p>
            <a:pPr lvl="2">
              <a:lnSpc>
                <a:spcPct val="90000"/>
              </a:lnSpc>
            </a:pPr>
            <a:r>
              <a:rPr lang="en-US" sz="1800" dirty="0">
                <a:solidFill>
                  <a:schemeClr val="accent1"/>
                </a:solidFill>
              </a:rPr>
              <a:t>The Hero’s journey </a:t>
            </a:r>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30</a:t>
            </a:fld>
            <a:endParaRPr lang="en-US"/>
          </a:p>
        </p:txBody>
      </p:sp>
    </p:spTree>
    <p:extLst>
      <p:ext uri="{BB962C8B-B14F-4D97-AF65-F5344CB8AC3E}">
        <p14:creationId xmlns:p14="http://schemas.microsoft.com/office/powerpoint/2010/main" val="866095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Each format reaches a new/different audience </a:t>
            </a:r>
          </a:p>
          <a:p>
            <a:r>
              <a:rPr lang="en-GB" sz="1200" dirty="0"/>
              <a:t>Each version deepens your own understanding</a:t>
            </a:r>
          </a:p>
          <a:p>
            <a:r>
              <a:rPr lang="en-GB" sz="1200" dirty="0"/>
              <a:t>The format you choose = part of the message</a:t>
            </a:r>
            <a:endParaRPr lang="en-US" sz="1200" dirty="0"/>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45</a:t>
            </a:fld>
            <a:endParaRPr lang="en-US"/>
          </a:p>
        </p:txBody>
      </p:sp>
    </p:spTree>
    <p:extLst>
      <p:ext uri="{BB962C8B-B14F-4D97-AF65-F5344CB8AC3E}">
        <p14:creationId xmlns:p14="http://schemas.microsoft.com/office/powerpoint/2010/main" val="2753598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The dragons are </a:t>
            </a:r>
            <a:r>
              <a:rPr lang="it-IT" dirty="0" err="1"/>
              <a:t>us</a:t>
            </a:r>
            <a:endParaRPr lang="it-IT" dirty="0"/>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48</a:t>
            </a:fld>
            <a:endParaRPr lang="en-US"/>
          </a:p>
        </p:txBody>
      </p:sp>
    </p:spTree>
    <p:extLst>
      <p:ext uri="{BB962C8B-B14F-4D97-AF65-F5344CB8AC3E}">
        <p14:creationId xmlns:p14="http://schemas.microsoft.com/office/powerpoint/2010/main" val="662190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Econnecting</a:t>
            </a:r>
            <a:r>
              <a:rPr lang="it-IT" dirty="0"/>
              <a:t> URBACT</a:t>
            </a:r>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49</a:t>
            </a:fld>
            <a:endParaRPr lang="en-US"/>
          </a:p>
        </p:txBody>
      </p:sp>
    </p:spTree>
    <p:extLst>
      <p:ext uri="{BB962C8B-B14F-4D97-AF65-F5344CB8AC3E}">
        <p14:creationId xmlns:p14="http://schemas.microsoft.com/office/powerpoint/2010/main" val="2780423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Verona – the street </a:t>
            </a:r>
            <a:r>
              <a:rPr lang="it-IT" dirty="0" err="1"/>
              <a:t>was</a:t>
            </a:r>
            <a:r>
              <a:rPr lang="it-IT" dirty="0"/>
              <a:t> once </a:t>
            </a:r>
            <a:r>
              <a:rPr lang="it-IT" dirty="0" err="1"/>
              <a:t>neglected</a:t>
            </a:r>
            <a:r>
              <a:rPr lang="it-IT" dirty="0"/>
              <a:t> and now </a:t>
            </a:r>
            <a:r>
              <a:rPr lang="it-IT" dirty="0" err="1"/>
              <a:t>is</a:t>
            </a:r>
            <a:r>
              <a:rPr lang="it-IT" dirty="0"/>
              <a:t> a </a:t>
            </a:r>
            <a:r>
              <a:rPr lang="it-IT" dirty="0" err="1"/>
              <a:t>space</a:t>
            </a:r>
            <a:r>
              <a:rPr lang="it-IT" dirty="0"/>
              <a:t> for dancing </a:t>
            </a:r>
          </a:p>
          <a:p>
            <a:r>
              <a:rPr lang="it-IT" dirty="0" err="1"/>
              <a:t>Weldi</a:t>
            </a:r>
            <a:r>
              <a:rPr lang="it-IT" dirty="0"/>
              <a:t> – food </a:t>
            </a:r>
            <a:r>
              <a:rPr lang="it-IT" dirty="0" err="1"/>
              <a:t>tells</a:t>
            </a:r>
            <a:r>
              <a:rPr lang="it-IT" dirty="0"/>
              <a:t> the stories of people  </a:t>
            </a:r>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50</a:t>
            </a:fld>
            <a:endParaRPr lang="en-US"/>
          </a:p>
        </p:txBody>
      </p:sp>
    </p:spTree>
    <p:extLst>
      <p:ext uri="{BB962C8B-B14F-4D97-AF65-F5344CB8AC3E}">
        <p14:creationId xmlns:p14="http://schemas.microsoft.com/office/powerpoint/2010/main" val="1517662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Storytelling is about </a:t>
            </a:r>
            <a:r>
              <a:rPr lang="en-US" dirty="0">
                <a:solidFill>
                  <a:schemeClr val="accent1"/>
                </a:solidFill>
              </a:rPr>
              <a:t>social information </a:t>
            </a:r>
            <a:r>
              <a:rPr lang="en-US" dirty="0"/>
              <a:t>and exchange.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encompasses </a:t>
            </a:r>
            <a:r>
              <a:rPr lang="en-US" dirty="0">
                <a:solidFill>
                  <a:schemeClr val="accent1"/>
                </a:solidFill>
              </a:rPr>
              <a:t>all kinds of languages and expressions</a:t>
            </a:r>
            <a:r>
              <a:rPr lang="en-US" dirty="0"/>
              <a:t>, be they oral, written or symbolic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concept of citizens is a social construct, so – the underlying message throughout our webinar, the experiences that cities will share is that you need to understand the diversity of your citizens. Age, gender, identity, socio-economic status, education, background, level of power and interest, </a:t>
            </a:r>
          </a:p>
        </p:txBody>
      </p:sp>
      <p:sp>
        <p:nvSpPr>
          <p:cNvPr id="4" name="Slide Number Placeholder 3"/>
          <p:cNvSpPr>
            <a:spLocks noGrp="1"/>
          </p:cNvSpPr>
          <p:nvPr>
            <p:ph type="sldNum" sz="quarter" idx="5"/>
          </p:nvPr>
        </p:nvSpPr>
        <p:spPr/>
        <p:txBody>
          <a:bodyPr/>
          <a:lstStyle/>
          <a:p>
            <a:fld id="{69051682-947C-4D7B-AB4F-2E16BFB83CB1}" type="slidenum">
              <a:rPr lang="en-US" smtClean="0"/>
              <a:t>11</a:t>
            </a:fld>
            <a:endParaRPr lang="en-US"/>
          </a:p>
        </p:txBody>
      </p:sp>
    </p:spTree>
    <p:extLst>
      <p:ext uri="{BB962C8B-B14F-4D97-AF65-F5344CB8AC3E}">
        <p14:creationId xmlns:p14="http://schemas.microsoft.com/office/powerpoint/2010/main" val="39175121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Milano </a:t>
            </a:r>
            <a:r>
              <a:rPr lang="it-IT" dirty="0" err="1"/>
              <a:t>wish</a:t>
            </a:r>
            <a:r>
              <a:rPr lang="it-IT" dirty="0"/>
              <a:t> – now I can </a:t>
            </a:r>
            <a:r>
              <a:rPr lang="it-IT" dirty="0" err="1"/>
              <a:t>colour</a:t>
            </a:r>
            <a:r>
              <a:rPr lang="it-IT" dirty="0"/>
              <a:t> the buildings </a:t>
            </a:r>
            <a:r>
              <a:rPr lang="it-IT" dirty="0" err="1"/>
              <a:t>instead</a:t>
            </a:r>
            <a:r>
              <a:rPr lang="it-IT" dirty="0"/>
              <a:t> of playing games </a:t>
            </a:r>
          </a:p>
          <a:p>
            <a:r>
              <a:rPr lang="it-IT" dirty="0"/>
              <a:t>Working </a:t>
            </a:r>
            <a:r>
              <a:rPr lang="it-IT" dirty="0" err="1"/>
              <a:t>together</a:t>
            </a:r>
            <a:r>
              <a:rPr lang="it-IT" dirty="0"/>
              <a:t> on a challenge: </a:t>
            </a:r>
            <a:r>
              <a:rPr lang="it-IT" dirty="0" err="1"/>
              <a:t>creating</a:t>
            </a:r>
            <a:r>
              <a:rPr lang="it-IT" dirty="0"/>
              <a:t> a story for the school yard </a:t>
            </a:r>
          </a:p>
          <a:p>
            <a:r>
              <a:rPr lang="it-IT" dirty="0"/>
              <a:t> </a:t>
            </a:r>
            <a:r>
              <a:rPr lang="it-IT" dirty="0" err="1"/>
              <a:t>urbact</a:t>
            </a:r>
            <a:r>
              <a:rPr lang="it-IT" dirty="0"/>
              <a:t> </a:t>
            </a:r>
            <a:r>
              <a:rPr lang="it-IT" dirty="0" err="1"/>
              <a:t>university</a:t>
            </a:r>
            <a:r>
              <a:rPr lang="it-IT" dirty="0"/>
              <a:t> </a:t>
            </a:r>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51</a:t>
            </a:fld>
            <a:endParaRPr lang="en-US"/>
          </a:p>
        </p:txBody>
      </p:sp>
    </p:spTree>
    <p:extLst>
      <p:ext uri="{BB962C8B-B14F-4D97-AF65-F5344CB8AC3E}">
        <p14:creationId xmlns:p14="http://schemas.microsoft.com/office/powerpoint/2010/main" val="16409509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Two </a:t>
            </a:r>
            <a:r>
              <a:rPr lang="it-IT" dirty="0" err="1"/>
              <a:t>articles</a:t>
            </a:r>
            <a:r>
              <a:rPr lang="it-IT" dirty="0"/>
              <a:t> </a:t>
            </a:r>
          </a:p>
          <a:p>
            <a:r>
              <a:rPr lang="it-IT" dirty="0"/>
              <a:t>Telling the story of a music </a:t>
            </a:r>
            <a:r>
              <a:rPr lang="it-IT" dirty="0" err="1"/>
              <a:t>school’s</a:t>
            </a:r>
            <a:r>
              <a:rPr lang="it-IT" dirty="0"/>
              <a:t> educational </a:t>
            </a:r>
            <a:r>
              <a:rPr lang="it-IT" dirty="0" err="1"/>
              <a:t>approach</a:t>
            </a:r>
            <a:r>
              <a:rPr lang="it-IT" dirty="0"/>
              <a:t> </a:t>
            </a:r>
            <a:r>
              <a:rPr lang="it-IT" dirty="0" err="1"/>
              <a:t>through</a:t>
            </a:r>
            <a:r>
              <a:rPr lang="it-IT" dirty="0"/>
              <a:t> the performance of a </a:t>
            </a:r>
            <a:r>
              <a:rPr lang="it-IT" dirty="0" err="1"/>
              <a:t>kid</a:t>
            </a:r>
            <a:r>
              <a:rPr lang="it-IT" dirty="0"/>
              <a:t> with </a:t>
            </a:r>
            <a:r>
              <a:rPr lang="it-IT" dirty="0" err="1"/>
              <a:t>migrant</a:t>
            </a:r>
            <a:r>
              <a:rPr lang="it-IT" dirty="0"/>
              <a:t> background </a:t>
            </a:r>
          </a:p>
          <a:p>
            <a:r>
              <a:rPr lang="it-IT" dirty="0" err="1"/>
              <a:t>Talking</a:t>
            </a:r>
            <a:r>
              <a:rPr lang="it-IT" dirty="0"/>
              <a:t> </a:t>
            </a:r>
            <a:r>
              <a:rPr lang="it-IT" dirty="0" err="1"/>
              <a:t>about</a:t>
            </a:r>
            <a:r>
              <a:rPr lang="it-IT" dirty="0"/>
              <a:t> </a:t>
            </a:r>
            <a:r>
              <a:rPr lang="it-IT" dirty="0" err="1"/>
              <a:t>mobility</a:t>
            </a:r>
            <a:r>
              <a:rPr lang="it-IT" dirty="0"/>
              <a:t> to </a:t>
            </a:r>
            <a:r>
              <a:rPr lang="it-IT" dirty="0" err="1"/>
              <a:t>anf</a:t>
            </a:r>
            <a:r>
              <a:rPr lang="it-IT" dirty="0"/>
              <a:t> from school </a:t>
            </a:r>
            <a:r>
              <a:rPr lang="it-IT" dirty="0" err="1"/>
              <a:t>through</a:t>
            </a:r>
            <a:r>
              <a:rPr lang="it-IT" dirty="0"/>
              <a:t> the story of a </a:t>
            </a:r>
            <a:r>
              <a:rPr lang="it-IT" dirty="0" err="1"/>
              <a:t>pupil</a:t>
            </a:r>
            <a:r>
              <a:rPr lang="it-IT" dirty="0"/>
              <a:t>  </a:t>
            </a:r>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52</a:t>
            </a:fld>
            <a:endParaRPr lang="en-US"/>
          </a:p>
        </p:txBody>
      </p:sp>
    </p:spTree>
    <p:extLst>
      <p:ext uri="{BB962C8B-B14F-4D97-AF65-F5344CB8AC3E}">
        <p14:creationId xmlns:p14="http://schemas.microsoft.com/office/powerpoint/2010/main" val="4258607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Gender gap: The Gender </a:t>
            </a:r>
            <a:r>
              <a:rPr lang="it-IT" dirty="0" err="1"/>
              <a:t>journey</a:t>
            </a:r>
            <a:r>
              <a:rPr lang="it-IT" dirty="0"/>
              <a:t> in </a:t>
            </a:r>
            <a:r>
              <a:rPr lang="it-IT" dirty="0" err="1"/>
              <a:t>different</a:t>
            </a:r>
            <a:r>
              <a:rPr lang="it-IT" dirty="0"/>
              <a:t> </a:t>
            </a:r>
            <a:r>
              <a:rPr lang="it-IT" dirty="0" err="1"/>
              <a:t>dimensions</a:t>
            </a:r>
            <a:r>
              <a:rPr lang="it-IT" dirty="0"/>
              <a:t> of life </a:t>
            </a:r>
            <a:r>
              <a:rPr lang="it-IT" dirty="0" err="1"/>
              <a:t>through</a:t>
            </a:r>
            <a:r>
              <a:rPr lang="it-IT" dirty="0"/>
              <a:t> visuals  </a:t>
            </a:r>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54</a:t>
            </a:fld>
            <a:endParaRPr lang="en-US"/>
          </a:p>
        </p:txBody>
      </p:sp>
    </p:spTree>
    <p:extLst>
      <p:ext uri="{BB962C8B-B14F-4D97-AF65-F5344CB8AC3E}">
        <p14:creationId xmlns:p14="http://schemas.microsoft.com/office/powerpoint/2010/main" val="2000118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latin typeface="Century Gothic" panose="020B0502020202020204" pitchFamily="34" charset="0"/>
              </a:rPr>
              <a:t>Observe</a:t>
            </a:r>
          </a:p>
          <a:p>
            <a:pPr lvl="1"/>
            <a:r>
              <a:rPr lang="en-US" b="1" dirty="0">
                <a:latin typeface="Century Gothic" panose="020B0502020202020204" pitchFamily="34" charset="0"/>
              </a:rPr>
              <a:t>Observe your “</a:t>
            </a:r>
            <a:r>
              <a:rPr lang="en-US" b="1" dirty="0" err="1">
                <a:latin typeface="Century Gothic" panose="020B0502020202020204" pitchFamily="34" charset="0"/>
              </a:rPr>
              <a:t>storyworthy</a:t>
            </a:r>
            <a:r>
              <a:rPr lang="en-US" b="1" dirty="0">
                <a:latin typeface="Century Gothic" panose="020B0502020202020204" pitchFamily="34" charset="0"/>
              </a:rPr>
              <a:t>” moments</a:t>
            </a:r>
          </a:p>
          <a:p>
            <a:pPr lvl="2"/>
            <a:r>
              <a:rPr lang="en-US" b="1" dirty="0">
                <a:latin typeface="Century Gothic" panose="020B0502020202020204" pitchFamily="34" charset="0"/>
              </a:rPr>
              <a:t>Which meetings, reports or presentations could benefit from a more narrative approach?</a:t>
            </a:r>
          </a:p>
          <a:p>
            <a:pPr lvl="0"/>
            <a:r>
              <a:rPr lang="en-US" b="1" dirty="0">
                <a:latin typeface="Century Gothic" panose="020B0502020202020204" pitchFamily="34" charset="0"/>
              </a:rPr>
              <a:t>Experiment</a:t>
            </a:r>
          </a:p>
          <a:p>
            <a:pPr lvl="1"/>
            <a:r>
              <a:rPr lang="en-US" b="1" dirty="0">
                <a:latin typeface="Century Gothic" panose="020B0502020202020204" pitchFamily="34" charset="0"/>
              </a:rPr>
              <a:t>Experiment with formats</a:t>
            </a:r>
          </a:p>
          <a:p>
            <a:pPr lvl="2"/>
            <a:r>
              <a:rPr lang="en-US" b="1" dirty="0">
                <a:latin typeface="Century Gothic" panose="020B0502020202020204" pitchFamily="34" charset="0"/>
              </a:rPr>
              <a:t>Try adding a visual metaphor, a short citizen story or a simple before/after example</a:t>
            </a:r>
          </a:p>
          <a:p>
            <a:pPr lvl="0"/>
            <a:r>
              <a:rPr lang="en-US" b="1" dirty="0">
                <a:latin typeface="Century Gothic" panose="020B0502020202020204" pitchFamily="34" charset="0"/>
              </a:rPr>
              <a:t>Build</a:t>
            </a:r>
          </a:p>
          <a:p>
            <a:pPr lvl="1"/>
            <a:r>
              <a:rPr lang="en-US" b="1" dirty="0">
                <a:latin typeface="Century Gothic" panose="020B0502020202020204" pitchFamily="34" charset="0"/>
              </a:rPr>
              <a:t>Build a small habit</a:t>
            </a:r>
          </a:p>
          <a:p>
            <a:pPr lvl="2"/>
            <a:r>
              <a:rPr lang="en-US" b="1" dirty="0">
                <a:latin typeface="Century Gothic" panose="020B0502020202020204" pitchFamily="34" charset="0"/>
              </a:rPr>
              <a:t>Start every message by asking: Who am I speaking to? What do I want them to feel or do?</a:t>
            </a:r>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56</a:t>
            </a:fld>
            <a:endParaRPr lang="en-US"/>
          </a:p>
        </p:txBody>
      </p:sp>
    </p:spTree>
    <p:extLst>
      <p:ext uri="{BB962C8B-B14F-4D97-AF65-F5344CB8AC3E}">
        <p14:creationId xmlns:p14="http://schemas.microsoft.com/office/powerpoint/2010/main" val="13980788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Together</a:t>
            </a:r>
          </a:p>
          <a:p>
            <a:pPr lvl="1"/>
            <a:r>
              <a:rPr lang="en-US" dirty="0"/>
              <a:t>Share and learn together</a:t>
            </a:r>
          </a:p>
          <a:p>
            <a:pPr lvl="2"/>
            <a:r>
              <a:rPr lang="en-US" dirty="0"/>
              <a:t>Storytelling grows faster in teams, it builds on collective intelligence, collect local stories and practice empathy</a:t>
            </a:r>
          </a:p>
          <a:p>
            <a:pPr lvl="0"/>
            <a:r>
              <a:rPr lang="en-US" dirty="0"/>
              <a:t>At each step</a:t>
            </a:r>
          </a:p>
          <a:p>
            <a:pPr lvl="1"/>
            <a:r>
              <a:rPr lang="en-US" dirty="0"/>
              <a:t>Celebrate progress</a:t>
            </a:r>
          </a:p>
          <a:p>
            <a:pPr lvl="2"/>
            <a:r>
              <a:rPr lang="en-US" dirty="0"/>
              <a:t>Every time your message reaches someone more clearly, that’s storytelling at work, take stock for the future </a:t>
            </a:r>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57</a:t>
            </a:fld>
            <a:endParaRPr lang="en-US"/>
          </a:p>
        </p:txBody>
      </p:sp>
    </p:spTree>
    <p:extLst>
      <p:ext uri="{BB962C8B-B14F-4D97-AF65-F5344CB8AC3E}">
        <p14:creationId xmlns:p14="http://schemas.microsoft.com/office/powerpoint/2010/main" val="3870532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neural brain works through a neural network to make sense of the surroundings  (survival instinct of our species) and create a model of the world  - the diversity of your citizens (and you are or should be the experts on that) reflects the diversity of the “world model” they have </a:t>
            </a:r>
          </a:p>
          <a:p>
            <a:r>
              <a:rPr lang="en-US" dirty="0"/>
              <a:t>in other words …through storytelling…. </a:t>
            </a:r>
          </a:p>
          <a:p>
            <a:r>
              <a:rPr lang="en-US" dirty="0"/>
              <a:t>We like to gossip </a:t>
            </a:r>
          </a:p>
          <a:p>
            <a:r>
              <a:rPr lang="en-US" dirty="0"/>
              <a:t>We like to show off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not the strongest, fastest or best sighted species…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We survive and evolve through curiosity (which killed some cats) – our way to (try to) control the environment , and through a higher sense of self (Narcisus)</a:t>
            </a:r>
          </a:p>
          <a:p>
            <a:endParaRPr lang="en-US" dirty="0"/>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12</a:t>
            </a:fld>
            <a:endParaRPr lang="en-US"/>
          </a:p>
        </p:txBody>
      </p:sp>
    </p:spTree>
    <p:extLst>
      <p:ext uri="{BB962C8B-B14F-4D97-AF65-F5344CB8AC3E}">
        <p14:creationId xmlns:p14="http://schemas.microsoft.com/office/powerpoint/2010/main" val="1952186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We always look to create connections (cause-effect) even when they are not there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That is why when we have six words, we tend to create connections between them, even when there might be not connections and, in that way, we end up with …a story that makes sense </a:t>
            </a:r>
            <a:r>
              <a:rPr lang="en-US" sz="1200" dirty="0">
                <a:solidFill>
                  <a:schemeClr val="accent1"/>
                </a:solidFill>
              </a:rPr>
              <a:t>Good storytelling uses these connections</a:t>
            </a:r>
          </a:p>
          <a:p>
            <a:endParaRPr lang="en-US" noProof="0" dirty="0"/>
          </a:p>
          <a:p>
            <a:r>
              <a:rPr lang="en-US" noProof="0" dirty="0"/>
              <a:t>For sale: baby shoes, never worn</a:t>
            </a:r>
          </a:p>
          <a:p>
            <a:endParaRPr lang="en-US" noProof="0" dirty="0"/>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13</a:t>
            </a:fld>
            <a:endParaRPr lang="en-US"/>
          </a:p>
        </p:txBody>
      </p:sp>
    </p:spTree>
    <p:extLst>
      <p:ext uri="{BB962C8B-B14F-4D97-AF65-F5344CB8AC3E}">
        <p14:creationId xmlns:p14="http://schemas.microsoft.com/office/powerpoint/2010/main" val="2445269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C9A40-3305-2429-4AFE-66F8D1A832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AF679-E7A9-9D43-8B27-460E583EA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D3ED2B-21AC-EFD3-9533-9DC8B4EB58B3}"/>
              </a:ext>
            </a:extLst>
          </p:cNvPr>
          <p:cNvSpPr>
            <a:spLocks noGrp="1"/>
          </p:cNvSpPr>
          <p:nvPr>
            <p:ph type="body" idx="1"/>
          </p:nvPr>
        </p:nvSpPr>
        <p:spPr/>
        <p:txBody>
          <a:bodyPr/>
          <a:lstStyle/>
          <a:p>
            <a:r>
              <a:rPr lang="en-US" noProof="0" dirty="0"/>
              <a:t>Each of us needs to control the projection of the world </a:t>
            </a:r>
          </a:p>
          <a:p>
            <a:r>
              <a:rPr lang="en-US" noProof="0" dirty="0"/>
              <a:t>We all need to survive the “change” (by making sense of it- all stories are about CHANGE) </a:t>
            </a:r>
          </a:p>
          <a:p>
            <a:r>
              <a:rPr lang="en-US" noProof="0" dirty="0"/>
              <a:t>Storytelling creates bridges but also borders, communities and enemies – what is acceptable or not acceptable – it creates habits and norms  </a:t>
            </a:r>
          </a:p>
          <a:p>
            <a:r>
              <a:rPr lang="en-US" noProof="0" dirty="0"/>
              <a:t>Storytelling also shapes the urban environment</a:t>
            </a:r>
          </a:p>
          <a:p>
            <a:r>
              <a:rPr lang="en-US" noProof="0" dirty="0"/>
              <a:t>Storytelling (a form of play) is the primary form of learning and making sense of the world</a:t>
            </a:r>
          </a:p>
          <a:p>
            <a:r>
              <a:rPr lang="en-US" noProof="0" dirty="0"/>
              <a:t>We communicate to infants and kids through storytelling</a:t>
            </a:r>
          </a:p>
          <a:p>
            <a:r>
              <a:rPr lang="en-US" noProof="0" dirty="0"/>
              <a:t>We remember our dead through storytelling  </a:t>
            </a:r>
          </a:p>
          <a:p>
            <a:r>
              <a:rPr lang="en-US" noProof="0" dirty="0"/>
              <a:t>Stories help create a model of the world – compatible with ours (our culture, our memories, our habits, our values, our behaviors)</a:t>
            </a:r>
          </a:p>
          <a:p>
            <a:endParaRPr lang="en-US" dirty="0"/>
          </a:p>
        </p:txBody>
      </p:sp>
      <p:sp>
        <p:nvSpPr>
          <p:cNvPr id="4" name="Slide Number Placeholder 3">
            <a:extLst>
              <a:ext uri="{FF2B5EF4-FFF2-40B4-BE49-F238E27FC236}">
                <a16:creationId xmlns:a16="http://schemas.microsoft.com/office/drawing/2014/main" id="{303A3711-44D5-637C-9DA3-7239B42C941B}"/>
              </a:ext>
            </a:extLst>
          </p:cNvPr>
          <p:cNvSpPr>
            <a:spLocks noGrp="1"/>
          </p:cNvSpPr>
          <p:nvPr>
            <p:ph type="sldNum" sz="quarter" idx="5"/>
          </p:nvPr>
        </p:nvSpPr>
        <p:spPr/>
        <p:txBody>
          <a:bodyPr/>
          <a:lstStyle/>
          <a:p>
            <a:fld id="{69051682-947C-4D7B-AB4F-2E16BFB83CB1}" type="slidenum">
              <a:rPr lang="en-US" smtClean="0"/>
              <a:t>14</a:t>
            </a:fld>
            <a:endParaRPr lang="en-US"/>
          </a:p>
        </p:txBody>
      </p:sp>
    </p:spTree>
    <p:extLst>
      <p:ext uri="{BB962C8B-B14F-4D97-AF65-F5344CB8AC3E}">
        <p14:creationId xmlns:p14="http://schemas.microsoft.com/office/powerpoint/2010/main" val="1124124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the Greek philosophers but especially over the past two centuries, the power of stories has become the focus of many disciplines,  each explaining why they move us, and helping frame them also in the urban setting </a:t>
            </a:r>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15</a:t>
            </a:fld>
            <a:endParaRPr lang="en-US"/>
          </a:p>
        </p:txBody>
      </p:sp>
    </p:spTree>
    <p:extLst>
      <p:ext uri="{BB962C8B-B14F-4D97-AF65-F5344CB8AC3E}">
        <p14:creationId xmlns:p14="http://schemas.microsoft.com/office/powerpoint/2010/main" val="3901231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700" noProof="0" dirty="0"/>
              <a:t>A way to explain plans and strategies using real people, places and emotions</a:t>
            </a:r>
          </a:p>
          <a:p>
            <a:pPr lvl="1"/>
            <a:r>
              <a:rPr lang="en-US" sz="1700" noProof="0" dirty="0"/>
              <a:t>Makes data and decisions more engaging, understandable and relatable to citizens and stakeholders</a:t>
            </a:r>
          </a:p>
          <a:p>
            <a:pPr lvl="1"/>
            <a:r>
              <a:rPr lang="en-US" sz="1700" noProof="0" dirty="0"/>
              <a:t>Turns abstract policy goals into human-</a:t>
            </a:r>
            <a:r>
              <a:rPr lang="en-US" sz="1700" noProof="0" dirty="0" err="1"/>
              <a:t>centred</a:t>
            </a:r>
            <a:r>
              <a:rPr lang="en-US" sz="1700" noProof="0" dirty="0"/>
              <a:t> narratives that drive interest and action</a:t>
            </a:r>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19</a:t>
            </a:fld>
            <a:endParaRPr lang="en-US"/>
          </a:p>
        </p:txBody>
      </p:sp>
    </p:spTree>
    <p:extLst>
      <p:ext uri="{BB962C8B-B14F-4D97-AF65-F5344CB8AC3E}">
        <p14:creationId xmlns:p14="http://schemas.microsoft.com/office/powerpoint/2010/main" val="2525939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622F-7677-9E2C-3ECB-3E097FEEFD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22CAB-655C-DA1C-F8B3-FB522BB46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124CED-659F-811A-ECC2-DDB09F6BCF1C}"/>
              </a:ext>
            </a:extLst>
          </p:cNvPr>
          <p:cNvSpPr>
            <a:spLocks noGrp="1"/>
          </p:cNvSpPr>
          <p:nvPr>
            <p:ph type="body" idx="1"/>
          </p:nvPr>
        </p:nvSpPr>
        <p:spPr/>
        <p:txBody>
          <a:bodyPr/>
          <a:lstStyle/>
          <a:p>
            <a:r>
              <a:rPr lang="en-US" sz="2000" noProof="0" dirty="0"/>
              <a:t>CO-CREATING NARRATIVES (WITH CITIZENS, STAKEHOLDERS OR PEERS)</a:t>
            </a:r>
          </a:p>
          <a:p>
            <a:pPr lvl="1"/>
            <a:r>
              <a:rPr lang="en-US" sz="2000" noProof="0" dirty="0"/>
              <a:t>The story created by people involved in or affected by the CHANGE</a:t>
            </a:r>
          </a:p>
          <a:p>
            <a:pPr lvl="1"/>
            <a:r>
              <a:rPr lang="en-US" sz="2000" noProof="0" dirty="0"/>
              <a:t>Gathers diverse voices and perspectives for the story you want to tell</a:t>
            </a:r>
          </a:p>
          <a:p>
            <a:pPr lvl="1"/>
            <a:r>
              <a:rPr lang="en-US" sz="2000" noProof="0" dirty="0"/>
              <a:t>Builds ownership, trust and authenticity of the story </a:t>
            </a:r>
          </a:p>
          <a:p>
            <a:endParaRPr lang="en-US" dirty="0"/>
          </a:p>
        </p:txBody>
      </p:sp>
      <p:sp>
        <p:nvSpPr>
          <p:cNvPr id="4" name="Slide Number Placeholder 3">
            <a:extLst>
              <a:ext uri="{FF2B5EF4-FFF2-40B4-BE49-F238E27FC236}">
                <a16:creationId xmlns:a16="http://schemas.microsoft.com/office/drawing/2014/main" id="{2AD16167-5EDD-F7D2-1C01-69967CDCA7D4}"/>
              </a:ext>
            </a:extLst>
          </p:cNvPr>
          <p:cNvSpPr>
            <a:spLocks noGrp="1"/>
          </p:cNvSpPr>
          <p:nvPr>
            <p:ph type="sldNum" sz="quarter" idx="5"/>
          </p:nvPr>
        </p:nvSpPr>
        <p:spPr/>
        <p:txBody>
          <a:bodyPr/>
          <a:lstStyle/>
          <a:p>
            <a:fld id="{69051682-947C-4D7B-AB4F-2E16BFB83CB1}" type="slidenum">
              <a:rPr lang="en-US" smtClean="0"/>
              <a:t>20</a:t>
            </a:fld>
            <a:endParaRPr lang="en-US"/>
          </a:p>
        </p:txBody>
      </p:sp>
    </p:spTree>
    <p:extLst>
      <p:ext uri="{BB962C8B-B14F-4D97-AF65-F5344CB8AC3E}">
        <p14:creationId xmlns:p14="http://schemas.microsoft.com/office/powerpoint/2010/main" val="2870324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t>ACTING IN WAYS THAT EMBODY THE STORY</a:t>
            </a:r>
          </a:p>
          <a:p>
            <a:r>
              <a:rPr lang="en-US" sz="1200" noProof="0" dirty="0"/>
              <a:t>Letting people experience your story in action</a:t>
            </a:r>
          </a:p>
          <a:p>
            <a:r>
              <a:rPr lang="en-US" sz="1200" noProof="0" dirty="0"/>
              <a:t>Uses physical or digital formats to show the impact in real life</a:t>
            </a:r>
          </a:p>
          <a:p>
            <a:r>
              <a:rPr lang="en-US" sz="1200" noProof="0" dirty="0"/>
              <a:t>Great for making abstract ideas tangible and memorable</a:t>
            </a:r>
          </a:p>
          <a:p>
            <a:endParaRPr lang="en-US" dirty="0"/>
          </a:p>
        </p:txBody>
      </p:sp>
      <p:sp>
        <p:nvSpPr>
          <p:cNvPr id="4" name="Slide Number Placeholder 3"/>
          <p:cNvSpPr>
            <a:spLocks noGrp="1"/>
          </p:cNvSpPr>
          <p:nvPr>
            <p:ph type="sldNum" sz="quarter" idx="5"/>
          </p:nvPr>
        </p:nvSpPr>
        <p:spPr/>
        <p:txBody>
          <a:bodyPr/>
          <a:lstStyle/>
          <a:p>
            <a:fld id="{69051682-947C-4D7B-AB4F-2E16BFB83CB1}" type="slidenum">
              <a:rPr lang="en-US" smtClean="0"/>
              <a:t>21</a:t>
            </a:fld>
            <a:endParaRPr lang="en-US"/>
          </a:p>
        </p:txBody>
      </p:sp>
    </p:spTree>
    <p:extLst>
      <p:ext uri="{BB962C8B-B14F-4D97-AF65-F5344CB8AC3E}">
        <p14:creationId xmlns:p14="http://schemas.microsoft.com/office/powerpoint/2010/main" val="3184035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mage+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8820420A-29B9-768A-D8E2-9CBE5F6C1F0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175" y="0"/>
            <a:ext cx="9144000" cy="5143500"/>
          </a:xfrm>
          <a:prstGeom prst="rect">
            <a:avLst/>
          </a:prstGeom>
          <a:ln>
            <a:noFill/>
          </a:ln>
        </p:spPr>
      </p:pic>
      <p:sp>
        <p:nvSpPr>
          <p:cNvPr id="4" name="Date Placeholder 3"/>
          <p:cNvSpPr>
            <a:spLocks noGrp="1"/>
          </p:cNvSpPr>
          <p:nvPr>
            <p:ph type="dt" sz="half" idx="10"/>
          </p:nvPr>
        </p:nvSpPr>
        <p:spPr/>
        <p:txBody>
          <a:bodyPr/>
          <a:lstStyle/>
          <a:p>
            <a:fld id="{D6C62EFD-87C1-C84D-86DE-6E0366F61D8F}" type="datetimeFigureOut">
              <a:rPr lang="fr-FR" smtClean="0"/>
              <a:t>18/11/2025</a:t>
            </a:fld>
            <a:endParaRPr lang="fr-FR"/>
          </a:p>
        </p:txBody>
      </p:sp>
      <p:sp>
        <p:nvSpPr>
          <p:cNvPr id="11" name="Rectangle 10">
            <a:extLst>
              <a:ext uri="{FF2B5EF4-FFF2-40B4-BE49-F238E27FC236}">
                <a16:creationId xmlns:a16="http://schemas.microsoft.com/office/drawing/2014/main" id="{F7985688-252D-98A3-BE79-24D817D698B9}"/>
              </a:ext>
            </a:extLst>
          </p:cNvPr>
          <p:cNvSpPr/>
          <p:nvPr userDrawn="1"/>
        </p:nvSpPr>
        <p:spPr>
          <a:xfrm>
            <a:off x="-3175" y="0"/>
            <a:ext cx="4575175" cy="4402139"/>
          </a:xfrm>
          <a:custGeom>
            <a:avLst/>
            <a:gdLst>
              <a:gd name="connsiteX0" fmla="*/ 0 w 4572000"/>
              <a:gd name="connsiteY0" fmla="*/ 0 h 4408489"/>
              <a:gd name="connsiteX1" fmla="*/ 4572000 w 4572000"/>
              <a:gd name="connsiteY1" fmla="*/ 0 h 4408489"/>
              <a:gd name="connsiteX2" fmla="*/ 4572000 w 4572000"/>
              <a:gd name="connsiteY2" fmla="*/ 4408489 h 4408489"/>
              <a:gd name="connsiteX3" fmla="*/ 0 w 4572000"/>
              <a:gd name="connsiteY3" fmla="*/ 4408489 h 4408489"/>
              <a:gd name="connsiteX4" fmla="*/ 0 w 4572000"/>
              <a:gd name="connsiteY4" fmla="*/ 0 h 4408489"/>
              <a:gd name="connsiteX0" fmla="*/ 0 w 4572000"/>
              <a:gd name="connsiteY0" fmla="*/ 0 h 4408489"/>
              <a:gd name="connsiteX1" fmla="*/ 4572000 w 4572000"/>
              <a:gd name="connsiteY1" fmla="*/ 0 h 4408489"/>
              <a:gd name="connsiteX2" fmla="*/ 4572000 w 4572000"/>
              <a:gd name="connsiteY2" fmla="*/ 1136650 h 4408489"/>
              <a:gd name="connsiteX3" fmla="*/ 4572000 w 4572000"/>
              <a:gd name="connsiteY3" fmla="*/ 4408489 h 4408489"/>
              <a:gd name="connsiteX4" fmla="*/ 0 w 4572000"/>
              <a:gd name="connsiteY4" fmla="*/ 4408489 h 4408489"/>
              <a:gd name="connsiteX5" fmla="*/ 0 w 4572000"/>
              <a:gd name="connsiteY5" fmla="*/ 0 h 4408489"/>
              <a:gd name="connsiteX0" fmla="*/ 0 w 4572000"/>
              <a:gd name="connsiteY0" fmla="*/ 0 h 4408489"/>
              <a:gd name="connsiteX1" fmla="*/ 4572000 w 4572000"/>
              <a:gd name="connsiteY1" fmla="*/ 0 h 4408489"/>
              <a:gd name="connsiteX2" fmla="*/ 4572000 w 4572000"/>
              <a:gd name="connsiteY2" fmla="*/ 1136650 h 4408489"/>
              <a:gd name="connsiteX3" fmla="*/ 4572000 w 4572000"/>
              <a:gd name="connsiteY3" fmla="*/ 1473200 h 4408489"/>
              <a:gd name="connsiteX4" fmla="*/ 4572000 w 4572000"/>
              <a:gd name="connsiteY4" fmla="*/ 4408489 h 4408489"/>
              <a:gd name="connsiteX5" fmla="*/ 0 w 4572000"/>
              <a:gd name="connsiteY5" fmla="*/ 4408489 h 4408489"/>
              <a:gd name="connsiteX6" fmla="*/ 0 w 4572000"/>
              <a:gd name="connsiteY6" fmla="*/ 0 h 4408489"/>
              <a:gd name="connsiteX0" fmla="*/ 0 w 4572000"/>
              <a:gd name="connsiteY0" fmla="*/ 0 h 4408489"/>
              <a:gd name="connsiteX1" fmla="*/ 4572000 w 4572000"/>
              <a:gd name="connsiteY1" fmla="*/ 0 h 4408489"/>
              <a:gd name="connsiteX2" fmla="*/ 4572000 w 4572000"/>
              <a:gd name="connsiteY2" fmla="*/ 1136650 h 4408489"/>
              <a:gd name="connsiteX3" fmla="*/ 4057650 w 4572000"/>
              <a:gd name="connsiteY3" fmla="*/ 1133475 h 4408489"/>
              <a:gd name="connsiteX4" fmla="*/ 4572000 w 4572000"/>
              <a:gd name="connsiteY4" fmla="*/ 4408489 h 4408489"/>
              <a:gd name="connsiteX5" fmla="*/ 0 w 4572000"/>
              <a:gd name="connsiteY5" fmla="*/ 4408489 h 4408489"/>
              <a:gd name="connsiteX6" fmla="*/ 0 w 4572000"/>
              <a:gd name="connsiteY6" fmla="*/ 0 h 4408489"/>
              <a:gd name="connsiteX0" fmla="*/ 0 w 4572000"/>
              <a:gd name="connsiteY0" fmla="*/ 0 h 4408489"/>
              <a:gd name="connsiteX1" fmla="*/ 4572000 w 4572000"/>
              <a:gd name="connsiteY1" fmla="*/ 0 h 4408489"/>
              <a:gd name="connsiteX2" fmla="*/ 4572000 w 4572000"/>
              <a:gd name="connsiteY2" fmla="*/ 1136650 h 4408489"/>
              <a:gd name="connsiteX3" fmla="*/ 4210050 w 4572000"/>
              <a:gd name="connsiteY3" fmla="*/ 1139825 h 4408489"/>
              <a:gd name="connsiteX4" fmla="*/ 4572000 w 4572000"/>
              <a:gd name="connsiteY4" fmla="*/ 4408489 h 4408489"/>
              <a:gd name="connsiteX5" fmla="*/ 0 w 4572000"/>
              <a:gd name="connsiteY5" fmla="*/ 4408489 h 4408489"/>
              <a:gd name="connsiteX6" fmla="*/ 0 w 4572000"/>
              <a:gd name="connsiteY6" fmla="*/ 0 h 4408489"/>
              <a:gd name="connsiteX0" fmla="*/ 0 w 4572000"/>
              <a:gd name="connsiteY0" fmla="*/ 0 h 4411664"/>
              <a:gd name="connsiteX1" fmla="*/ 4572000 w 4572000"/>
              <a:gd name="connsiteY1" fmla="*/ 0 h 4411664"/>
              <a:gd name="connsiteX2" fmla="*/ 4572000 w 4572000"/>
              <a:gd name="connsiteY2" fmla="*/ 1136650 h 4411664"/>
              <a:gd name="connsiteX3" fmla="*/ 4210050 w 4572000"/>
              <a:gd name="connsiteY3" fmla="*/ 1139825 h 4411664"/>
              <a:gd name="connsiteX4" fmla="*/ 4279900 w 4572000"/>
              <a:gd name="connsiteY4" fmla="*/ 4411664 h 4411664"/>
              <a:gd name="connsiteX5" fmla="*/ 0 w 4572000"/>
              <a:gd name="connsiteY5" fmla="*/ 4408489 h 4411664"/>
              <a:gd name="connsiteX6" fmla="*/ 0 w 4572000"/>
              <a:gd name="connsiteY6" fmla="*/ 0 h 4411664"/>
              <a:gd name="connsiteX0" fmla="*/ 0 w 4572000"/>
              <a:gd name="connsiteY0" fmla="*/ 0 h 4414839"/>
              <a:gd name="connsiteX1" fmla="*/ 4572000 w 4572000"/>
              <a:gd name="connsiteY1" fmla="*/ 0 h 4414839"/>
              <a:gd name="connsiteX2" fmla="*/ 4572000 w 4572000"/>
              <a:gd name="connsiteY2" fmla="*/ 1136650 h 4414839"/>
              <a:gd name="connsiteX3" fmla="*/ 4210050 w 4572000"/>
              <a:gd name="connsiteY3" fmla="*/ 1139825 h 4414839"/>
              <a:gd name="connsiteX4" fmla="*/ 4181475 w 4572000"/>
              <a:gd name="connsiteY4" fmla="*/ 4414839 h 4414839"/>
              <a:gd name="connsiteX5" fmla="*/ 0 w 4572000"/>
              <a:gd name="connsiteY5" fmla="*/ 4408489 h 4414839"/>
              <a:gd name="connsiteX6" fmla="*/ 0 w 4572000"/>
              <a:gd name="connsiteY6" fmla="*/ 0 h 4414839"/>
              <a:gd name="connsiteX0" fmla="*/ 0 w 4572000"/>
              <a:gd name="connsiteY0" fmla="*/ 0 h 4414839"/>
              <a:gd name="connsiteX1" fmla="*/ 4572000 w 4572000"/>
              <a:gd name="connsiteY1" fmla="*/ 0 h 4414839"/>
              <a:gd name="connsiteX2" fmla="*/ 4572000 w 4572000"/>
              <a:gd name="connsiteY2" fmla="*/ 1136650 h 4414839"/>
              <a:gd name="connsiteX3" fmla="*/ 4210050 w 4572000"/>
              <a:gd name="connsiteY3" fmla="*/ 1139825 h 4414839"/>
              <a:gd name="connsiteX4" fmla="*/ 4213225 w 4572000"/>
              <a:gd name="connsiteY4" fmla="*/ 4414839 h 4414839"/>
              <a:gd name="connsiteX5" fmla="*/ 0 w 4572000"/>
              <a:gd name="connsiteY5" fmla="*/ 4408489 h 4414839"/>
              <a:gd name="connsiteX6" fmla="*/ 0 w 4572000"/>
              <a:gd name="connsiteY6" fmla="*/ 0 h 4414839"/>
              <a:gd name="connsiteX0" fmla="*/ 0 w 4575175"/>
              <a:gd name="connsiteY0" fmla="*/ 0 h 4414839"/>
              <a:gd name="connsiteX1" fmla="*/ 4572000 w 4575175"/>
              <a:gd name="connsiteY1" fmla="*/ 0 h 4414839"/>
              <a:gd name="connsiteX2" fmla="*/ 4575175 w 4575175"/>
              <a:gd name="connsiteY2" fmla="*/ 1130300 h 4414839"/>
              <a:gd name="connsiteX3" fmla="*/ 4210050 w 4575175"/>
              <a:gd name="connsiteY3" fmla="*/ 1139825 h 4414839"/>
              <a:gd name="connsiteX4" fmla="*/ 4213225 w 4575175"/>
              <a:gd name="connsiteY4" fmla="*/ 4414839 h 4414839"/>
              <a:gd name="connsiteX5" fmla="*/ 0 w 4575175"/>
              <a:gd name="connsiteY5" fmla="*/ 4408489 h 4414839"/>
              <a:gd name="connsiteX6" fmla="*/ 0 w 4575175"/>
              <a:gd name="connsiteY6" fmla="*/ 0 h 4414839"/>
              <a:gd name="connsiteX0" fmla="*/ 0 w 4575175"/>
              <a:gd name="connsiteY0" fmla="*/ 0 h 4414839"/>
              <a:gd name="connsiteX1" fmla="*/ 4572000 w 4575175"/>
              <a:gd name="connsiteY1" fmla="*/ 0 h 4414839"/>
              <a:gd name="connsiteX2" fmla="*/ 4575175 w 4575175"/>
              <a:gd name="connsiteY2" fmla="*/ 1130300 h 4414839"/>
              <a:gd name="connsiteX3" fmla="*/ 4210050 w 4575175"/>
              <a:gd name="connsiteY3" fmla="*/ 1130300 h 4414839"/>
              <a:gd name="connsiteX4" fmla="*/ 4213225 w 4575175"/>
              <a:gd name="connsiteY4" fmla="*/ 4414839 h 4414839"/>
              <a:gd name="connsiteX5" fmla="*/ 0 w 4575175"/>
              <a:gd name="connsiteY5" fmla="*/ 4408489 h 4414839"/>
              <a:gd name="connsiteX6" fmla="*/ 0 w 4575175"/>
              <a:gd name="connsiteY6" fmla="*/ 0 h 4414839"/>
              <a:gd name="connsiteX0" fmla="*/ 0 w 4575175"/>
              <a:gd name="connsiteY0" fmla="*/ 0 h 4408489"/>
              <a:gd name="connsiteX1" fmla="*/ 4572000 w 4575175"/>
              <a:gd name="connsiteY1" fmla="*/ 0 h 4408489"/>
              <a:gd name="connsiteX2" fmla="*/ 4575175 w 4575175"/>
              <a:gd name="connsiteY2" fmla="*/ 1130300 h 4408489"/>
              <a:gd name="connsiteX3" fmla="*/ 4210050 w 4575175"/>
              <a:gd name="connsiteY3" fmla="*/ 1130300 h 4408489"/>
              <a:gd name="connsiteX4" fmla="*/ 4213225 w 4575175"/>
              <a:gd name="connsiteY4" fmla="*/ 4402139 h 4408489"/>
              <a:gd name="connsiteX5" fmla="*/ 0 w 4575175"/>
              <a:gd name="connsiteY5" fmla="*/ 4408489 h 4408489"/>
              <a:gd name="connsiteX6" fmla="*/ 0 w 4575175"/>
              <a:gd name="connsiteY6" fmla="*/ 0 h 4408489"/>
              <a:gd name="connsiteX0" fmla="*/ 0 w 4575175"/>
              <a:gd name="connsiteY0" fmla="*/ 0 h 4402139"/>
              <a:gd name="connsiteX1" fmla="*/ 4572000 w 4575175"/>
              <a:gd name="connsiteY1" fmla="*/ 0 h 4402139"/>
              <a:gd name="connsiteX2" fmla="*/ 4575175 w 4575175"/>
              <a:gd name="connsiteY2" fmla="*/ 1130300 h 4402139"/>
              <a:gd name="connsiteX3" fmla="*/ 4210050 w 4575175"/>
              <a:gd name="connsiteY3" fmla="*/ 1130300 h 4402139"/>
              <a:gd name="connsiteX4" fmla="*/ 4213225 w 4575175"/>
              <a:gd name="connsiteY4" fmla="*/ 4402139 h 4402139"/>
              <a:gd name="connsiteX5" fmla="*/ 0 w 4575175"/>
              <a:gd name="connsiteY5" fmla="*/ 4402139 h 4402139"/>
              <a:gd name="connsiteX6" fmla="*/ 0 w 4575175"/>
              <a:gd name="connsiteY6" fmla="*/ 0 h 440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5175" h="4402139">
                <a:moveTo>
                  <a:pt x="0" y="0"/>
                </a:moveTo>
                <a:lnTo>
                  <a:pt x="4572000" y="0"/>
                </a:lnTo>
                <a:cubicBezTo>
                  <a:pt x="4573058" y="376767"/>
                  <a:pt x="4574117" y="753533"/>
                  <a:pt x="4575175" y="1130300"/>
                </a:cubicBezTo>
                <a:lnTo>
                  <a:pt x="4210050" y="1130300"/>
                </a:lnTo>
                <a:cubicBezTo>
                  <a:pt x="4211108" y="2221971"/>
                  <a:pt x="4212167" y="3310468"/>
                  <a:pt x="4213225" y="4402139"/>
                </a:cubicBezTo>
                <a:lnTo>
                  <a:pt x="0" y="4402139"/>
                </a:lnTo>
                <a:lnTo>
                  <a:pt x="0" y="0"/>
                </a:lnTo>
                <a:close/>
              </a:path>
            </a:pathLst>
          </a:custGeom>
          <a:solidFill>
            <a:srgbClr val="1641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B2B208DD-7235-D5A3-81D7-3D0E7A907CF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75" y="232569"/>
            <a:ext cx="5295900" cy="3937000"/>
          </a:xfrm>
          <a:prstGeom prst="rect">
            <a:avLst/>
          </a:prstGeom>
        </p:spPr>
      </p:pic>
      <p:sp>
        <p:nvSpPr>
          <p:cNvPr id="5" name="Espace réservé du texte 4">
            <a:extLst>
              <a:ext uri="{FF2B5EF4-FFF2-40B4-BE49-F238E27FC236}">
                <a16:creationId xmlns:a16="http://schemas.microsoft.com/office/drawing/2014/main" id="{96F47F3D-B676-94D8-AF6D-90419AC3CC4B}"/>
              </a:ext>
            </a:extLst>
          </p:cNvPr>
          <p:cNvSpPr>
            <a:spLocks noGrp="1"/>
          </p:cNvSpPr>
          <p:nvPr>
            <p:ph type="body" sz="quarter" idx="11" hasCustomPrompt="1"/>
          </p:nvPr>
        </p:nvSpPr>
        <p:spPr>
          <a:xfrm>
            <a:off x="4571999" y="1203325"/>
            <a:ext cx="4124325" cy="1707023"/>
          </a:xfrm>
        </p:spPr>
        <p:txBody>
          <a:bodyPr anchor="b"/>
          <a:lstStyle>
            <a:lvl1pPr>
              <a:defRPr sz="3200"/>
            </a:lvl1pPr>
            <a:lvl2pPr>
              <a:spcBef>
                <a:spcPts val="1200"/>
              </a:spcBef>
              <a:defRPr/>
            </a:lvl2pPr>
          </a:lstStyle>
          <a:p>
            <a:pPr lvl="0"/>
            <a:r>
              <a:rPr lang="fr-FR" dirty="0"/>
              <a:t>Click to change the styles of the </a:t>
            </a:r>
            <a:r>
              <a:rPr lang="fr-FR" dirty="0" err="1"/>
              <a:t>mask</a:t>
            </a:r>
            <a:r>
              <a:rPr lang="fr-FR" dirty="0"/>
              <a:t> </a:t>
            </a:r>
            <a:r>
              <a:rPr lang="fr-FR" dirty="0" err="1"/>
              <a:t>text</a:t>
            </a:r>
            <a:endParaRPr lang="fr-FR" dirty="0"/>
          </a:p>
        </p:txBody>
      </p:sp>
      <p:sp>
        <p:nvSpPr>
          <p:cNvPr id="3" name="Espace réservé du texte 2">
            <a:extLst>
              <a:ext uri="{FF2B5EF4-FFF2-40B4-BE49-F238E27FC236}">
                <a16:creationId xmlns:a16="http://schemas.microsoft.com/office/drawing/2014/main" id="{2847981F-D55D-C0E2-8E3C-5E08D6C9385D}"/>
              </a:ext>
            </a:extLst>
          </p:cNvPr>
          <p:cNvSpPr>
            <a:spLocks noGrp="1"/>
          </p:cNvSpPr>
          <p:nvPr>
            <p:ph type="body" sz="quarter" idx="12"/>
          </p:nvPr>
        </p:nvSpPr>
        <p:spPr>
          <a:xfrm>
            <a:off x="4572000" y="3048000"/>
            <a:ext cx="4119563" cy="1258888"/>
          </a:xfrm>
        </p:spPr>
        <p:txBody>
          <a:bodyPr/>
          <a:lstStyle>
            <a:lvl1pPr>
              <a:defRPr sz="2400">
                <a:solidFill>
                  <a:srgbClr val="A3ADD8"/>
                </a:solidFill>
              </a:defRPr>
            </a:lvl1pPr>
          </a:lstStyle>
          <a:p>
            <a:pPr lvl="0"/>
            <a:r>
              <a:rPr lang="fr-FR"/>
              <a:t>Modifier les styles du texte du masque</a:t>
            </a:r>
          </a:p>
        </p:txBody>
      </p:sp>
    </p:spTree>
    <p:extLst>
      <p:ext uri="{BB962C8B-B14F-4D97-AF65-F5344CB8AC3E}">
        <p14:creationId xmlns:p14="http://schemas.microsoft.com/office/powerpoint/2010/main" val="239967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3276-5F8D-8A38-74DC-6A0118E42A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0E83BB-0079-E5C2-86C9-90B7B9F93255}"/>
              </a:ext>
            </a:extLst>
          </p:cNvPr>
          <p:cNvSpPr>
            <a:spLocks noGrp="1"/>
          </p:cNvSpPr>
          <p:nvPr>
            <p:ph type="dt" sz="half" idx="10"/>
          </p:nvPr>
        </p:nvSpPr>
        <p:spPr/>
        <p:txBody>
          <a:bodyPr/>
          <a:lstStyle/>
          <a:p>
            <a:fld id="{D6C62EFD-87C1-C84D-86DE-6E0366F61D8F}" type="datetimeFigureOut">
              <a:rPr lang="fr-FR" smtClean="0"/>
              <a:pPr/>
              <a:t>18/11/2025</a:t>
            </a:fld>
            <a:endParaRPr lang="fr-FR" dirty="0"/>
          </a:p>
        </p:txBody>
      </p:sp>
    </p:spTree>
    <p:extLst>
      <p:ext uri="{BB962C8B-B14F-4D97-AF65-F5344CB8AC3E}">
        <p14:creationId xmlns:p14="http://schemas.microsoft.com/office/powerpoint/2010/main" val="297181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8" name="Espace réservé pour une image  14">
            <a:extLst>
              <a:ext uri="{FF2B5EF4-FFF2-40B4-BE49-F238E27FC236}">
                <a16:creationId xmlns:a16="http://schemas.microsoft.com/office/drawing/2014/main" id="{BFAD359F-1BB7-FEE5-A0C4-73C78D08FD26}"/>
              </a:ext>
            </a:extLst>
          </p:cNvPr>
          <p:cNvSpPr>
            <a:spLocks noGrp="1"/>
          </p:cNvSpPr>
          <p:nvPr>
            <p:ph type="pic" sz="quarter" idx="11" hasCustomPrompt="1"/>
          </p:nvPr>
        </p:nvSpPr>
        <p:spPr>
          <a:xfrm>
            <a:off x="431800" y="1131888"/>
            <a:ext cx="6227763" cy="3203575"/>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solidFill>
            <a:schemeClr val="bg1">
              <a:lumMod val="95000"/>
            </a:schemeClr>
          </a:solidFill>
        </p:spPr>
        <p:txBody>
          <a:bodyPr wrap="square" anchor="ctr">
            <a:noAutofit/>
          </a:bodyPr>
          <a:lstStyle>
            <a:lvl1pPr algn="ctr">
              <a:defRPr sz="1000"/>
            </a:lvl1pPr>
          </a:lstStyle>
          <a:p>
            <a:r>
              <a:rPr lang="fr-FR"/>
              <a:t>Click here to insert an image
</a:t>
            </a:r>
            <a:endParaRPr lang="fr-FR" dirty="0"/>
          </a:p>
        </p:txBody>
      </p:sp>
      <p:sp>
        <p:nvSpPr>
          <p:cNvPr id="2" name="Title 1"/>
          <p:cNvSpPr>
            <a:spLocks noGrp="1"/>
          </p:cNvSpPr>
          <p:nvPr>
            <p:ph type="title" hasCustomPrompt="1"/>
          </p:nvPr>
        </p:nvSpPr>
        <p:spPr/>
        <p:txBody>
          <a:bodyPr/>
          <a:lstStyle/>
          <a:p>
            <a:r>
              <a:rPr lang="fr-FR" dirty="0"/>
              <a:t>Surtitre de la page</a:t>
            </a:r>
            <a:endParaRPr lang="en-US" dirty="0"/>
          </a:p>
        </p:txBody>
      </p:sp>
      <p:sp>
        <p:nvSpPr>
          <p:cNvPr id="10" name="Espace réservé du texte 9">
            <a:extLst>
              <a:ext uri="{FF2B5EF4-FFF2-40B4-BE49-F238E27FC236}">
                <a16:creationId xmlns:a16="http://schemas.microsoft.com/office/drawing/2014/main" id="{100446E7-D744-C586-00ED-6A6FAB601C9E}"/>
              </a:ext>
            </a:extLst>
          </p:cNvPr>
          <p:cNvSpPr>
            <a:spLocks noGrp="1"/>
          </p:cNvSpPr>
          <p:nvPr>
            <p:ph type="body" sz="quarter" idx="12" hasCustomPrompt="1"/>
          </p:nvPr>
        </p:nvSpPr>
        <p:spPr>
          <a:xfrm>
            <a:off x="6473825" y="1373525"/>
            <a:ext cx="2311400" cy="860199"/>
          </a:xfrm>
          <a:solidFill>
            <a:srgbClr val="FF917F"/>
          </a:solidFill>
        </p:spPr>
        <p:txBody>
          <a:bodyPr lIns="144000" tIns="144000" rIns="144000" bIns="144000">
            <a:spAutoFit/>
          </a:bodyPr>
          <a:lstStyle>
            <a:lvl1pPr>
              <a:defRPr sz="1600" b="1" i="0">
                <a:solidFill>
                  <a:schemeClr val="bg1"/>
                </a:solidFill>
                <a:latin typeface="Century Gothic" panose="020B0502020202020204" pitchFamily="34" charset="0"/>
              </a:defRPr>
            </a:lvl1pPr>
            <a:lvl2pPr marL="268288" indent="-130175">
              <a:buFont typeface="Arial" panose="020B0604020202020204" pitchFamily="34" charset="0"/>
              <a:buChar char="•"/>
              <a:tabLst/>
              <a:defRPr sz="1600" b="1" i="0">
                <a:solidFill>
                  <a:schemeClr val="bg1"/>
                </a:solidFill>
                <a:latin typeface="Century Gothic" panose="020B0502020202020204" pitchFamily="34" charset="0"/>
              </a:defRPr>
            </a:lvl2pPr>
            <a:lvl3pPr>
              <a:defRPr sz="1600" b="1" i="0">
                <a:solidFill>
                  <a:schemeClr val="bg1"/>
                </a:solidFill>
                <a:latin typeface="Century Gothic" panose="020B0502020202020204" pitchFamily="34" charset="0"/>
              </a:defRPr>
            </a:lvl3pPr>
            <a:lvl4pPr>
              <a:defRPr sz="1600" b="1" i="0">
                <a:solidFill>
                  <a:schemeClr val="bg1"/>
                </a:solidFill>
                <a:latin typeface="Century Gothic" panose="020B0502020202020204" pitchFamily="34" charset="0"/>
              </a:defRPr>
            </a:lvl4pPr>
            <a:lvl5pPr>
              <a:defRPr sz="1600" b="1" i="0">
                <a:solidFill>
                  <a:schemeClr val="bg1"/>
                </a:solidFill>
                <a:latin typeface="Century Gothic" panose="020B0502020202020204" pitchFamily="34" charset="0"/>
              </a:defRPr>
            </a:lvl5pPr>
          </a:lstStyle>
          <a:p>
            <a:pPr lvl="0"/>
            <a:r>
              <a:rPr lang="fr-FR" dirty="0" err="1"/>
              <a:t>Level</a:t>
            </a:r>
            <a:r>
              <a:rPr lang="fr-FR" dirty="0"/>
              <a:t> 1</a:t>
            </a:r>
          </a:p>
          <a:p>
            <a:pPr lvl="1"/>
            <a:r>
              <a:rPr lang="fr-FR" dirty="0" err="1"/>
              <a:t>Level</a:t>
            </a:r>
            <a:r>
              <a:rPr lang="fr-FR" dirty="0"/>
              <a:t> 2</a:t>
            </a:r>
          </a:p>
        </p:txBody>
      </p:sp>
      <p:sp>
        <p:nvSpPr>
          <p:cNvPr id="19" name="Espace réservé du contenu 18">
            <a:extLst>
              <a:ext uri="{FF2B5EF4-FFF2-40B4-BE49-F238E27FC236}">
                <a16:creationId xmlns:a16="http://schemas.microsoft.com/office/drawing/2014/main" id="{BE549474-E9E3-29D1-D21B-0DA798273C1A}"/>
              </a:ext>
            </a:extLst>
          </p:cNvPr>
          <p:cNvSpPr>
            <a:spLocks noGrp="1"/>
          </p:cNvSpPr>
          <p:nvPr>
            <p:ph sz="quarter" idx="15"/>
          </p:nvPr>
        </p:nvSpPr>
        <p:spPr>
          <a:xfrm rot="18997968">
            <a:off x="6161229" y="1287654"/>
            <a:ext cx="401507" cy="391740"/>
          </a:xfrm>
          <a:custGeom>
            <a:avLst/>
            <a:gdLst>
              <a:gd name="connsiteX0" fmla="*/ 671796 w 1006416"/>
              <a:gd name="connsiteY0" fmla="*/ 39290 h 933441"/>
              <a:gd name="connsiteX1" fmla="*/ 711086 w 1006416"/>
              <a:gd name="connsiteY1" fmla="*/ 134144 h 933441"/>
              <a:gd name="connsiteX2" fmla="*/ 576942 w 1006416"/>
              <a:gd name="connsiteY2" fmla="*/ 268288 h 933441"/>
              <a:gd name="connsiteX3" fmla="*/ 505455 w 1006416"/>
              <a:gd name="connsiteY3" fmla="*/ 268288 h 933441"/>
              <a:gd name="connsiteX4" fmla="*/ 964385 w 1006416"/>
              <a:gd name="connsiteY4" fmla="*/ 701778 h 933441"/>
              <a:gd name="connsiteX5" fmla="*/ 969790 w 1006416"/>
              <a:gd name="connsiteY5" fmla="*/ 891410 h 933441"/>
              <a:gd name="connsiteX6" fmla="*/ 780159 w 1006416"/>
              <a:gd name="connsiteY6" fmla="*/ 896815 h 933441"/>
              <a:gd name="connsiteX7" fmla="*/ 268288 w 1006416"/>
              <a:gd name="connsiteY7" fmla="*/ 413317 h 933441"/>
              <a:gd name="connsiteX8" fmla="*/ 268288 w 1006416"/>
              <a:gd name="connsiteY8" fmla="*/ 561770 h 933441"/>
              <a:gd name="connsiteX9" fmla="*/ 134144 w 1006416"/>
              <a:gd name="connsiteY9" fmla="*/ 695914 h 933441"/>
              <a:gd name="connsiteX10" fmla="*/ 0 w 1006416"/>
              <a:gd name="connsiteY10" fmla="*/ 561770 h 933441"/>
              <a:gd name="connsiteX11" fmla="*/ 0 w 1006416"/>
              <a:gd name="connsiteY11" fmla="*/ 134768 h 933441"/>
              <a:gd name="connsiteX12" fmla="*/ 134144 w 1006416"/>
              <a:gd name="connsiteY12" fmla="*/ 624 h 933441"/>
              <a:gd name="connsiteX13" fmla="*/ 140496 w 1006416"/>
              <a:gd name="connsiteY13" fmla="*/ 1907 h 933441"/>
              <a:gd name="connsiteX14" fmla="*/ 149940 w 1006416"/>
              <a:gd name="connsiteY14" fmla="*/ 0 h 933441"/>
              <a:gd name="connsiteX15" fmla="*/ 576942 w 1006416"/>
              <a:gd name="connsiteY15" fmla="*/ 0 h 933441"/>
              <a:gd name="connsiteX16" fmla="*/ 671796 w 1006416"/>
              <a:gd name="connsiteY16" fmla="*/ 39290 h 933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06416" h="933441">
                <a:moveTo>
                  <a:pt x="671796" y="39290"/>
                </a:moveTo>
                <a:cubicBezTo>
                  <a:pt x="696071" y="63565"/>
                  <a:pt x="711086" y="97101"/>
                  <a:pt x="711086" y="134144"/>
                </a:cubicBezTo>
                <a:cubicBezTo>
                  <a:pt x="711086" y="208230"/>
                  <a:pt x="651028" y="268288"/>
                  <a:pt x="576942" y="268288"/>
                </a:cubicBezTo>
                <a:lnTo>
                  <a:pt x="505455" y="268288"/>
                </a:lnTo>
                <a:lnTo>
                  <a:pt x="964385" y="701778"/>
                </a:lnTo>
                <a:cubicBezTo>
                  <a:pt x="1018243" y="752651"/>
                  <a:pt x="1020663" y="837551"/>
                  <a:pt x="969790" y="891410"/>
                </a:cubicBezTo>
                <a:cubicBezTo>
                  <a:pt x="918917" y="945268"/>
                  <a:pt x="834017" y="947688"/>
                  <a:pt x="780159" y="896815"/>
                </a:cubicBezTo>
                <a:lnTo>
                  <a:pt x="268288" y="413317"/>
                </a:lnTo>
                <a:lnTo>
                  <a:pt x="268288" y="561770"/>
                </a:lnTo>
                <a:cubicBezTo>
                  <a:pt x="268288" y="635856"/>
                  <a:pt x="208230" y="695914"/>
                  <a:pt x="134144" y="695914"/>
                </a:cubicBezTo>
                <a:cubicBezTo>
                  <a:pt x="60058" y="695914"/>
                  <a:pt x="0" y="635856"/>
                  <a:pt x="0" y="561770"/>
                </a:cubicBezTo>
                <a:lnTo>
                  <a:pt x="0" y="134768"/>
                </a:lnTo>
                <a:cubicBezTo>
                  <a:pt x="0" y="60682"/>
                  <a:pt x="60058" y="624"/>
                  <a:pt x="134144" y="624"/>
                </a:cubicBezTo>
                <a:lnTo>
                  <a:pt x="140496" y="1907"/>
                </a:lnTo>
                <a:lnTo>
                  <a:pt x="149940" y="0"/>
                </a:lnTo>
                <a:lnTo>
                  <a:pt x="576942" y="0"/>
                </a:lnTo>
                <a:cubicBezTo>
                  <a:pt x="613985" y="0"/>
                  <a:pt x="647521" y="15014"/>
                  <a:pt x="671796" y="39290"/>
                </a:cubicBezTo>
                <a:close/>
              </a:path>
            </a:pathLst>
          </a:custGeom>
          <a:solidFill>
            <a:srgbClr val="164194"/>
          </a:solidFill>
        </p:spPr>
        <p:txBody>
          <a:bodyPr wrap="square" anchor="ctr">
            <a:noAutofit/>
          </a:bodyPr>
          <a:lstStyle>
            <a:lvl1pPr algn="ctr">
              <a:defRPr sz="200"/>
            </a:lvl1pPr>
          </a:lstStyle>
          <a:p>
            <a:pPr lvl="0"/>
            <a:r>
              <a:rPr lang="fr-FR"/>
              <a:t>Modifier les styles du texte du masque</a:t>
            </a:r>
          </a:p>
        </p:txBody>
      </p:sp>
      <p:sp>
        <p:nvSpPr>
          <p:cNvPr id="3" name="Espace réservé de la date 2">
            <a:extLst>
              <a:ext uri="{FF2B5EF4-FFF2-40B4-BE49-F238E27FC236}">
                <a16:creationId xmlns:a16="http://schemas.microsoft.com/office/drawing/2014/main" id="{AD8197DC-A304-E788-707C-130F48076499}"/>
              </a:ext>
            </a:extLst>
          </p:cNvPr>
          <p:cNvSpPr>
            <a:spLocks noGrp="1"/>
          </p:cNvSpPr>
          <p:nvPr>
            <p:ph type="dt" sz="half" idx="16"/>
          </p:nvPr>
        </p:nvSpPr>
        <p:spPr/>
        <p:txBody>
          <a:bodyPr/>
          <a:lstStyle/>
          <a:p>
            <a:fld id="{D6C62EFD-87C1-C84D-86DE-6E0366F61D8F}" type="datetimeFigureOut">
              <a:rPr lang="fr-FR" smtClean="0"/>
              <a:pPr/>
              <a:t>18/11/2025</a:t>
            </a:fld>
            <a:endParaRPr lang="fr-FR" dirty="0"/>
          </a:p>
        </p:txBody>
      </p:sp>
    </p:spTree>
    <p:extLst>
      <p:ext uri="{BB962C8B-B14F-4D97-AF65-F5344CB8AC3E}">
        <p14:creationId xmlns:p14="http://schemas.microsoft.com/office/powerpoint/2010/main" val="2919248403"/>
      </p:ext>
    </p:extLst>
  </p:cSld>
  <p:clrMapOvr>
    <a:masterClrMapping/>
  </p:clrMapOvr>
  <p:extLst>
    <p:ext uri="{DCECCB84-F9BA-43D5-87BE-67443E8EF086}">
      <p15:sldGuideLst xmlns:p15="http://schemas.microsoft.com/office/powerpoint/2012/main">
        <p15:guide id="1" pos="272" userDrawn="1">
          <p15:clr>
            <a:srgbClr val="FBAE40"/>
          </p15:clr>
        </p15:guide>
        <p15:guide id="2" orient="horz" pos="2731" userDrawn="1">
          <p15:clr>
            <a:srgbClr val="FBAE40"/>
          </p15:clr>
        </p15:guide>
        <p15:guide id="3" pos="419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re seul">
    <p:spTree>
      <p:nvGrpSpPr>
        <p:cNvPr id="1" name=""/>
        <p:cNvGrpSpPr/>
        <p:nvPr/>
      </p:nvGrpSpPr>
      <p:grpSpPr>
        <a:xfrm>
          <a:off x="0" y="0"/>
          <a:ext cx="0" cy="0"/>
          <a:chOff x="0" y="0"/>
          <a:chExt cx="0" cy="0"/>
        </a:xfrm>
      </p:grpSpPr>
      <p:sp>
        <p:nvSpPr>
          <p:cNvPr id="8" name="Espace réservé pour une image  14">
            <a:extLst>
              <a:ext uri="{FF2B5EF4-FFF2-40B4-BE49-F238E27FC236}">
                <a16:creationId xmlns:a16="http://schemas.microsoft.com/office/drawing/2014/main" id="{BFAD359F-1BB7-FEE5-A0C4-73C78D08FD26}"/>
              </a:ext>
            </a:extLst>
          </p:cNvPr>
          <p:cNvSpPr>
            <a:spLocks noGrp="1"/>
          </p:cNvSpPr>
          <p:nvPr>
            <p:ph type="pic" sz="quarter" idx="11" hasCustomPrompt="1"/>
          </p:nvPr>
        </p:nvSpPr>
        <p:spPr>
          <a:xfrm>
            <a:off x="431800" y="1131888"/>
            <a:ext cx="6227763" cy="3203575"/>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solidFill>
            <a:schemeClr val="bg1">
              <a:lumMod val="95000"/>
            </a:schemeClr>
          </a:solidFill>
        </p:spPr>
        <p:txBody>
          <a:bodyPr wrap="square" anchor="ctr">
            <a:noAutofit/>
          </a:bodyPr>
          <a:lstStyle>
            <a:lvl1pPr algn="ctr">
              <a:defRPr sz="1000"/>
            </a:lvl1pPr>
          </a:lstStyle>
          <a:p>
            <a:r>
              <a:rPr lang="fr-FR"/>
              <a:t>Click here to insert an image
</a:t>
            </a:r>
            <a:endParaRPr lang="fr-FR" dirty="0"/>
          </a:p>
        </p:txBody>
      </p:sp>
      <p:sp>
        <p:nvSpPr>
          <p:cNvPr id="2" name="Title 1"/>
          <p:cNvSpPr>
            <a:spLocks noGrp="1"/>
          </p:cNvSpPr>
          <p:nvPr>
            <p:ph type="title" hasCustomPrompt="1"/>
          </p:nvPr>
        </p:nvSpPr>
        <p:spPr/>
        <p:txBody>
          <a:bodyPr/>
          <a:lstStyle/>
          <a:p>
            <a:r>
              <a:rPr lang="fr-FR" dirty="0"/>
              <a:t>Surtitre de la page</a:t>
            </a:r>
            <a:endParaRPr lang="en-US" dirty="0"/>
          </a:p>
        </p:txBody>
      </p:sp>
      <p:sp>
        <p:nvSpPr>
          <p:cNvPr id="10" name="Espace réservé du texte 9">
            <a:extLst>
              <a:ext uri="{FF2B5EF4-FFF2-40B4-BE49-F238E27FC236}">
                <a16:creationId xmlns:a16="http://schemas.microsoft.com/office/drawing/2014/main" id="{100446E7-D744-C586-00ED-6A6FAB601C9E}"/>
              </a:ext>
            </a:extLst>
          </p:cNvPr>
          <p:cNvSpPr>
            <a:spLocks noGrp="1"/>
          </p:cNvSpPr>
          <p:nvPr>
            <p:ph type="body" sz="quarter" idx="12" hasCustomPrompt="1"/>
          </p:nvPr>
        </p:nvSpPr>
        <p:spPr>
          <a:xfrm>
            <a:off x="6473825" y="1373525"/>
            <a:ext cx="2311400" cy="860199"/>
          </a:xfrm>
          <a:solidFill>
            <a:srgbClr val="FF917F"/>
          </a:solidFill>
        </p:spPr>
        <p:txBody>
          <a:bodyPr lIns="144000" tIns="144000" rIns="144000" bIns="144000">
            <a:spAutoFit/>
          </a:bodyPr>
          <a:lstStyle>
            <a:lvl1pPr>
              <a:defRPr sz="1600" b="1" i="0">
                <a:solidFill>
                  <a:schemeClr val="bg1"/>
                </a:solidFill>
                <a:latin typeface="Century Gothic" panose="020B0502020202020204" pitchFamily="34" charset="0"/>
              </a:defRPr>
            </a:lvl1pPr>
            <a:lvl2pPr marL="268288" indent="-130175">
              <a:buFont typeface="Arial" panose="020B0604020202020204" pitchFamily="34" charset="0"/>
              <a:buChar char="•"/>
              <a:tabLst/>
              <a:defRPr sz="1600" b="1" i="0">
                <a:solidFill>
                  <a:schemeClr val="bg1"/>
                </a:solidFill>
                <a:latin typeface="Century Gothic" panose="020B0502020202020204" pitchFamily="34" charset="0"/>
              </a:defRPr>
            </a:lvl2pPr>
            <a:lvl3pPr>
              <a:defRPr sz="1600" b="1" i="0">
                <a:solidFill>
                  <a:schemeClr val="bg1"/>
                </a:solidFill>
                <a:latin typeface="Century Gothic" panose="020B0502020202020204" pitchFamily="34" charset="0"/>
              </a:defRPr>
            </a:lvl3pPr>
            <a:lvl4pPr>
              <a:defRPr sz="1600" b="1" i="0">
                <a:solidFill>
                  <a:schemeClr val="bg1"/>
                </a:solidFill>
                <a:latin typeface="Century Gothic" panose="020B0502020202020204" pitchFamily="34" charset="0"/>
              </a:defRPr>
            </a:lvl4pPr>
            <a:lvl5pPr>
              <a:defRPr sz="1600" b="1" i="0">
                <a:solidFill>
                  <a:schemeClr val="bg1"/>
                </a:solidFill>
                <a:latin typeface="Century Gothic" panose="020B0502020202020204" pitchFamily="34" charset="0"/>
              </a:defRPr>
            </a:lvl5pPr>
          </a:lstStyle>
          <a:p>
            <a:pPr lvl="0"/>
            <a:r>
              <a:rPr lang="fr-FR" dirty="0" err="1"/>
              <a:t>Level</a:t>
            </a:r>
            <a:r>
              <a:rPr lang="fr-FR" dirty="0"/>
              <a:t> 1</a:t>
            </a:r>
          </a:p>
          <a:p>
            <a:pPr lvl="1"/>
            <a:r>
              <a:rPr lang="fr-FR" dirty="0" err="1"/>
              <a:t>Level</a:t>
            </a:r>
            <a:r>
              <a:rPr lang="fr-FR" dirty="0"/>
              <a:t> 2</a:t>
            </a:r>
          </a:p>
        </p:txBody>
      </p:sp>
      <p:sp>
        <p:nvSpPr>
          <p:cNvPr id="19" name="Espace réservé du contenu 18">
            <a:extLst>
              <a:ext uri="{FF2B5EF4-FFF2-40B4-BE49-F238E27FC236}">
                <a16:creationId xmlns:a16="http://schemas.microsoft.com/office/drawing/2014/main" id="{BE549474-E9E3-29D1-D21B-0DA798273C1A}"/>
              </a:ext>
            </a:extLst>
          </p:cNvPr>
          <p:cNvSpPr>
            <a:spLocks noGrp="1"/>
          </p:cNvSpPr>
          <p:nvPr>
            <p:ph sz="quarter" idx="15"/>
          </p:nvPr>
        </p:nvSpPr>
        <p:spPr>
          <a:xfrm rot="18997968">
            <a:off x="6161229" y="1287654"/>
            <a:ext cx="401507" cy="391740"/>
          </a:xfrm>
          <a:custGeom>
            <a:avLst/>
            <a:gdLst>
              <a:gd name="connsiteX0" fmla="*/ 671796 w 1006416"/>
              <a:gd name="connsiteY0" fmla="*/ 39290 h 933441"/>
              <a:gd name="connsiteX1" fmla="*/ 711086 w 1006416"/>
              <a:gd name="connsiteY1" fmla="*/ 134144 h 933441"/>
              <a:gd name="connsiteX2" fmla="*/ 576942 w 1006416"/>
              <a:gd name="connsiteY2" fmla="*/ 268288 h 933441"/>
              <a:gd name="connsiteX3" fmla="*/ 505455 w 1006416"/>
              <a:gd name="connsiteY3" fmla="*/ 268288 h 933441"/>
              <a:gd name="connsiteX4" fmla="*/ 964385 w 1006416"/>
              <a:gd name="connsiteY4" fmla="*/ 701778 h 933441"/>
              <a:gd name="connsiteX5" fmla="*/ 969790 w 1006416"/>
              <a:gd name="connsiteY5" fmla="*/ 891410 h 933441"/>
              <a:gd name="connsiteX6" fmla="*/ 780159 w 1006416"/>
              <a:gd name="connsiteY6" fmla="*/ 896815 h 933441"/>
              <a:gd name="connsiteX7" fmla="*/ 268288 w 1006416"/>
              <a:gd name="connsiteY7" fmla="*/ 413317 h 933441"/>
              <a:gd name="connsiteX8" fmla="*/ 268288 w 1006416"/>
              <a:gd name="connsiteY8" fmla="*/ 561770 h 933441"/>
              <a:gd name="connsiteX9" fmla="*/ 134144 w 1006416"/>
              <a:gd name="connsiteY9" fmla="*/ 695914 h 933441"/>
              <a:gd name="connsiteX10" fmla="*/ 0 w 1006416"/>
              <a:gd name="connsiteY10" fmla="*/ 561770 h 933441"/>
              <a:gd name="connsiteX11" fmla="*/ 0 w 1006416"/>
              <a:gd name="connsiteY11" fmla="*/ 134768 h 933441"/>
              <a:gd name="connsiteX12" fmla="*/ 134144 w 1006416"/>
              <a:gd name="connsiteY12" fmla="*/ 624 h 933441"/>
              <a:gd name="connsiteX13" fmla="*/ 140496 w 1006416"/>
              <a:gd name="connsiteY13" fmla="*/ 1907 h 933441"/>
              <a:gd name="connsiteX14" fmla="*/ 149940 w 1006416"/>
              <a:gd name="connsiteY14" fmla="*/ 0 h 933441"/>
              <a:gd name="connsiteX15" fmla="*/ 576942 w 1006416"/>
              <a:gd name="connsiteY15" fmla="*/ 0 h 933441"/>
              <a:gd name="connsiteX16" fmla="*/ 671796 w 1006416"/>
              <a:gd name="connsiteY16" fmla="*/ 39290 h 933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06416" h="933441">
                <a:moveTo>
                  <a:pt x="671796" y="39290"/>
                </a:moveTo>
                <a:cubicBezTo>
                  <a:pt x="696071" y="63565"/>
                  <a:pt x="711086" y="97101"/>
                  <a:pt x="711086" y="134144"/>
                </a:cubicBezTo>
                <a:cubicBezTo>
                  <a:pt x="711086" y="208230"/>
                  <a:pt x="651028" y="268288"/>
                  <a:pt x="576942" y="268288"/>
                </a:cubicBezTo>
                <a:lnTo>
                  <a:pt x="505455" y="268288"/>
                </a:lnTo>
                <a:lnTo>
                  <a:pt x="964385" y="701778"/>
                </a:lnTo>
                <a:cubicBezTo>
                  <a:pt x="1018243" y="752651"/>
                  <a:pt x="1020663" y="837551"/>
                  <a:pt x="969790" y="891410"/>
                </a:cubicBezTo>
                <a:cubicBezTo>
                  <a:pt x="918917" y="945268"/>
                  <a:pt x="834017" y="947688"/>
                  <a:pt x="780159" y="896815"/>
                </a:cubicBezTo>
                <a:lnTo>
                  <a:pt x="268288" y="413317"/>
                </a:lnTo>
                <a:lnTo>
                  <a:pt x="268288" y="561770"/>
                </a:lnTo>
                <a:cubicBezTo>
                  <a:pt x="268288" y="635856"/>
                  <a:pt x="208230" y="695914"/>
                  <a:pt x="134144" y="695914"/>
                </a:cubicBezTo>
                <a:cubicBezTo>
                  <a:pt x="60058" y="695914"/>
                  <a:pt x="0" y="635856"/>
                  <a:pt x="0" y="561770"/>
                </a:cubicBezTo>
                <a:lnTo>
                  <a:pt x="0" y="134768"/>
                </a:lnTo>
                <a:cubicBezTo>
                  <a:pt x="0" y="60682"/>
                  <a:pt x="60058" y="624"/>
                  <a:pt x="134144" y="624"/>
                </a:cubicBezTo>
                <a:lnTo>
                  <a:pt x="140496" y="1907"/>
                </a:lnTo>
                <a:lnTo>
                  <a:pt x="149940" y="0"/>
                </a:lnTo>
                <a:lnTo>
                  <a:pt x="576942" y="0"/>
                </a:lnTo>
                <a:cubicBezTo>
                  <a:pt x="613985" y="0"/>
                  <a:pt x="647521" y="15014"/>
                  <a:pt x="671796" y="39290"/>
                </a:cubicBezTo>
                <a:close/>
              </a:path>
            </a:pathLst>
          </a:custGeom>
          <a:solidFill>
            <a:srgbClr val="164194"/>
          </a:solidFill>
        </p:spPr>
        <p:txBody>
          <a:bodyPr wrap="square" anchor="ctr">
            <a:noAutofit/>
          </a:bodyPr>
          <a:lstStyle>
            <a:lvl1pPr algn="ctr">
              <a:defRPr sz="200"/>
            </a:lvl1pPr>
          </a:lstStyle>
          <a:p>
            <a:pPr lvl="0"/>
            <a:r>
              <a:rPr lang="fr-FR"/>
              <a:t>Modifier les styles du texte du masque</a:t>
            </a:r>
          </a:p>
        </p:txBody>
      </p:sp>
      <p:sp>
        <p:nvSpPr>
          <p:cNvPr id="3" name="Espace réservé de la date 2">
            <a:extLst>
              <a:ext uri="{FF2B5EF4-FFF2-40B4-BE49-F238E27FC236}">
                <a16:creationId xmlns:a16="http://schemas.microsoft.com/office/drawing/2014/main" id="{AD8197DC-A304-E788-707C-130F48076499}"/>
              </a:ext>
            </a:extLst>
          </p:cNvPr>
          <p:cNvSpPr>
            <a:spLocks noGrp="1"/>
          </p:cNvSpPr>
          <p:nvPr>
            <p:ph type="dt" sz="half" idx="16"/>
          </p:nvPr>
        </p:nvSpPr>
        <p:spPr/>
        <p:txBody>
          <a:bodyPr/>
          <a:lstStyle/>
          <a:p>
            <a:fld id="{D6C62EFD-87C1-C84D-86DE-6E0366F61D8F}" type="datetimeFigureOut">
              <a:rPr lang="fr-FR" smtClean="0"/>
              <a:pPr/>
              <a:t>18/11/2025</a:t>
            </a:fld>
            <a:endParaRPr lang="fr-FR" dirty="0"/>
          </a:p>
        </p:txBody>
      </p:sp>
    </p:spTree>
    <p:extLst>
      <p:ext uri="{BB962C8B-B14F-4D97-AF65-F5344CB8AC3E}">
        <p14:creationId xmlns:p14="http://schemas.microsoft.com/office/powerpoint/2010/main" val="3357093169"/>
      </p:ext>
    </p:extLst>
  </p:cSld>
  <p:clrMapOvr>
    <a:masterClrMapping/>
  </p:clrMapOvr>
  <p:extLst>
    <p:ext uri="{DCECCB84-F9BA-43D5-87BE-67443E8EF086}">
      <p15:sldGuideLst xmlns:p15="http://schemas.microsoft.com/office/powerpoint/2012/main">
        <p15:guide id="1" pos="272">
          <p15:clr>
            <a:srgbClr val="FBAE40"/>
          </p15:clr>
        </p15:guide>
        <p15:guide id="2" orient="horz" pos="2731">
          <p15:clr>
            <a:srgbClr val="FBAE40"/>
          </p15:clr>
        </p15:guide>
        <p15:guide id="3" pos="419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Titre seu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a:t>Surtitre de la page</a:t>
            </a:r>
            <a:endParaRPr lang="en-US" dirty="0"/>
          </a:p>
        </p:txBody>
      </p:sp>
      <p:sp>
        <p:nvSpPr>
          <p:cNvPr id="3" name="Espace réservé de la date 2">
            <a:extLst>
              <a:ext uri="{FF2B5EF4-FFF2-40B4-BE49-F238E27FC236}">
                <a16:creationId xmlns:a16="http://schemas.microsoft.com/office/drawing/2014/main" id="{32490316-D903-3F1E-08A9-796E96359178}"/>
              </a:ext>
            </a:extLst>
          </p:cNvPr>
          <p:cNvSpPr>
            <a:spLocks noGrp="1"/>
          </p:cNvSpPr>
          <p:nvPr>
            <p:ph type="dt" sz="half" idx="10"/>
          </p:nvPr>
        </p:nvSpPr>
        <p:spPr/>
        <p:txBody>
          <a:bodyPr/>
          <a:lstStyle/>
          <a:p>
            <a:fld id="{D6C62EFD-87C1-C84D-86DE-6E0366F61D8F}" type="datetimeFigureOut">
              <a:rPr lang="fr-FR" smtClean="0"/>
              <a:pPr/>
              <a:t>18/11/2025</a:t>
            </a:fld>
            <a:endParaRPr lang="fr-FR" dirty="0"/>
          </a:p>
        </p:txBody>
      </p:sp>
    </p:spTree>
    <p:extLst>
      <p:ext uri="{BB962C8B-B14F-4D97-AF65-F5344CB8AC3E}">
        <p14:creationId xmlns:p14="http://schemas.microsoft.com/office/powerpoint/2010/main" val="2005835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55F955E-5901-D54D-782C-258239670D9C}"/>
              </a:ext>
            </a:extLst>
          </p:cNvPr>
          <p:cNvSpPr>
            <a:spLocks noGrp="1"/>
          </p:cNvSpPr>
          <p:nvPr>
            <p:ph type="dt" sz="half" idx="10"/>
          </p:nvPr>
        </p:nvSpPr>
        <p:spPr/>
        <p:txBody>
          <a:bodyPr/>
          <a:lstStyle/>
          <a:p>
            <a:fld id="{D6C62EFD-87C1-C84D-86DE-6E0366F61D8F}" type="datetimeFigureOut">
              <a:rPr lang="fr-FR" smtClean="0"/>
              <a:pPr/>
              <a:t>18/11/2025</a:t>
            </a:fld>
            <a:endParaRPr lang="fr-FR" dirty="0"/>
          </a:p>
        </p:txBody>
      </p:sp>
    </p:spTree>
    <p:extLst>
      <p:ext uri="{BB962C8B-B14F-4D97-AF65-F5344CB8AC3E}">
        <p14:creationId xmlns:p14="http://schemas.microsoft.com/office/powerpoint/2010/main" val="3248987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sp>
        <p:nvSpPr>
          <p:cNvPr id="6" name="Rectangle 5"/>
          <p:cNvSpPr/>
          <p:nvPr userDrawn="1"/>
        </p:nvSpPr>
        <p:spPr>
          <a:xfrm>
            <a:off x="2445024" y="4328186"/>
            <a:ext cx="4276632" cy="6047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last-slid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75001" y="-53025"/>
            <a:ext cx="11431504" cy="5213802"/>
          </a:xfrm>
          <a:prstGeom prst="rect">
            <a:avLst/>
          </a:prstGeom>
        </p:spPr>
      </p:pic>
    </p:spTree>
    <p:extLst>
      <p:ext uri="{BB962C8B-B14F-4D97-AF65-F5344CB8AC3E}">
        <p14:creationId xmlns:p14="http://schemas.microsoft.com/office/powerpoint/2010/main" val="3196898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DC896-E026-AFFA-2303-FDDAE0A4DE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92D3F1-A1B0-2278-2662-B3037D449E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2F750-9BD4-C5B9-A5A5-4ECF4CC64333}"/>
              </a:ext>
            </a:extLst>
          </p:cNvPr>
          <p:cNvSpPr>
            <a:spLocks noGrp="1"/>
          </p:cNvSpPr>
          <p:nvPr>
            <p:ph type="dt" sz="half" idx="10"/>
          </p:nvPr>
        </p:nvSpPr>
        <p:spPr/>
        <p:txBody>
          <a:bodyPr/>
          <a:lstStyle/>
          <a:p>
            <a:fld id="{1D7E676E-3813-4A68-9DCC-17AEB4FD43B5}" type="datetimeFigureOut">
              <a:rPr lang="en-US" smtClean="0"/>
              <a:t>11/18/2025</a:t>
            </a:fld>
            <a:endParaRPr lang="en-US"/>
          </a:p>
        </p:txBody>
      </p:sp>
      <p:sp>
        <p:nvSpPr>
          <p:cNvPr id="5" name="Footer Placeholder 4">
            <a:extLst>
              <a:ext uri="{FF2B5EF4-FFF2-40B4-BE49-F238E27FC236}">
                <a16:creationId xmlns:a16="http://schemas.microsoft.com/office/drawing/2014/main" id="{9088B7F0-388A-4CF0-C437-BC47DF24D4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8C38DE-B5D8-AD91-CE7C-48B57067E8C4}"/>
              </a:ext>
            </a:extLst>
          </p:cNvPr>
          <p:cNvSpPr>
            <a:spLocks noGrp="1"/>
          </p:cNvSpPr>
          <p:nvPr>
            <p:ph type="sldNum" sz="quarter" idx="12"/>
          </p:nvPr>
        </p:nvSpPr>
        <p:spPr/>
        <p:txBody>
          <a:bodyPr/>
          <a:lstStyle/>
          <a:p>
            <a:fld id="{8A5BA023-D987-42F7-8C59-18E0BA3E9B29}" type="slidenum">
              <a:rPr lang="en-US" smtClean="0"/>
              <a:t>‹N°›</a:t>
            </a:fld>
            <a:endParaRPr lang="en-US"/>
          </a:p>
        </p:txBody>
      </p:sp>
    </p:spTree>
    <p:extLst>
      <p:ext uri="{BB962C8B-B14F-4D97-AF65-F5344CB8AC3E}">
        <p14:creationId xmlns:p14="http://schemas.microsoft.com/office/powerpoint/2010/main" val="4032553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Image+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8820420A-29B9-768A-D8E2-9CBE5F6C1F0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4" name="Date Placeholder 3"/>
          <p:cNvSpPr>
            <a:spLocks noGrp="1"/>
          </p:cNvSpPr>
          <p:nvPr>
            <p:ph type="dt" sz="half" idx="10"/>
          </p:nvPr>
        </p:nvSpPr>
        <p:spPr/>
        <p:txBody>
          <a:bodyPr/>
          <a:lstStyle/>
          <a:p>
            <a:fld id="{D6C62EFD-87C1-C84D-86DE-6E0366F61D8F}" type="datetimeFigureOut">
              <a:rPr lang="fr-FR" smtClean="0"/>
              <a:t>18/11/2025</a:t>
            </a:fld>
            <a:endParaRPr lang="fr-FR"/>
          </a:p>
        </p:txBody>
      </p:sp>
      <p:sp>
        <p:nvSpPr>
          <p:cNvPr id="15" name="Espace réservé pour une image  14">
            <a:extLst>
              <a:ext uri="{FF2B5EF4-FFF2-40B4-BE49-F238E27FC236}">
                <a16:creationId xmlns:a16="http://schemas.microsoft.com/office/drawing/2014/main" id="{2C883ADE-4553-26FE-F84D-417FE4E9E786}"/>
              </a:ext>
            </a:extLst>
          </p:cNvPr>
          <p:cNvSpPr>
            <a:spLocks noGrp="1"/>
          </p:cNvSpPr>
          <p:nvPr>
            <p:ph type="pic" sz="quarter" idx="11" hasCustomPrompt="1"/>
          </p:nvPr>
        </p:nvSpPr>
        <p:spPr>
          <a:xfrm>
            <a:off x="-1" y="-1"/>
            <a:ext cx="4581983" cy="440848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1983" h="4408488">
                <a:moveTo>
                  <a:pt x="0" y="0"/>
                </a:moveTo>
                <a:lnTo>
                  <a:pt x="4581983" y="0"/>
                </a:lnTo>
                <a:lnTo>
                  <a:pt x="4581983" y="1131886"/>
                </a:lnTo>
                <a:lnTo>
                  <a:pt x="4223210" y="1131886"/>
                </a:lnTo>
                <a:lnTo>
                  <a:pt x="4223210" y="4408487"/>
                </a:lnTo>
                <a:lnTo>
                  <a:pt x="4581983" y="4408487"/>
                </a:lnTo>
                <a:lnTo>
                  <a:pt x="4581983" y="4408488"/>
                </a:lnTo>
                <a:lnTo>
                  <a:pt x="0" y="4408488"/>
                </a:lnTo>
                <a:close/>
              </a:path>
            </a:pathLst>
          </a:custGeom>
          <a:solidFill>
            <a:schemeClr val="bg1">
              <a:lumMod val="95000"/>
            </a:schemeClr>
          </a:solidFill>
        </p:spPr>
        <p:txBody>
          <a:bodyPr wrap="square" anchor="ctr">
            <a:noAutofit/>
          </a:bodyPr>
          <a:lstStyle>
            <a:lvl1pPr algn="ctr">
              <a:defRPr sz="1000"/>
            </a:lvl1pPr>
          </a:lstStyle>
          <a:p>
            <a:r>
              <a:rPr lang="fr-FR" dirty="0"/>
              <a:t>Cliquer ici pour </a:t>
            </a:r>
            <a:br>
              <a:rPr lang="fr-FR" dirty="0"/>
            </a:br>
            <a:r>
              <a:rPr lang="fr-FR" dirty="0"/>
              <a:t>insérer une image</a:t>
            </a:r>
          </a:p>
        </p:txBody>
      </p:sp>
      <p:sp>
        <p:nvSpPr>
          <p:cNvPr id="2" name="Espace réservé du texte 4">
            <a:extLst>
              <a:ext uri="{FF2B5EF4-FFF2-40B4-BE49-F238E27FC236}">
                <a16:creationId xmlns:a16="http://schemas.microsoft.com/office/drawing/2014/main" id="{CBEFD927-43CC-DFA5-4A31-17770D4BEA5D}"/>
              </a:ext>
            </a:extLst>
          </p:cNvPr>
          <p:cNvSpPr>
            <a:spLocks noGrp="1"/>
          </p:cNvSpPr>
          <p:nvPr>
            <p:ph type="body" sz="quarter" idx="13" hasCustomPrompt="1"/>
          </p:nvPr>
        </p:nvSpPr>
        <p:spPr>
          <a:xfrm>
            <a:off x="4571999" y="1203325"/>
            <a:ext cx="4124325" cy="1707023"/>
          </a:xfrm>
        </p:spPr>
        <p:txBody>
          <a:bodyPr anchor="b"/>
          <a:lstStyle>
            <a:lvl1pPr>
              <a:defRPr sz="3200"/>
            </a:lvl1pPr>
            <a:lvl2pPr>
              <a:spcBef>
                <a:spcPts val="1200"/>
              </a:spcBef>
              <a:defRPr/>
            </a:lvl2pPr>
          </a:lstStyle>
          <a:p>
            <a:pPr lvl="0"/>
            <a:r>
              <a:rPr lang="fr-FR" dirty="0"/>
              <a:t>Click to change the styles of the </a:t>
            </a:r>
            <a:r>
              <a:rPr lang="fr-FR" dirty="0" err="1"/>
              <a:t>mask</a:t>
            </a:r>
            <a:r>
              <a:rPr lang="fr-FR" dirty="0"/>
              <a:t> </a:t>
            </a:r>
            <a:r>
              <a:rPr lang="fr-FR" dirty="0" err="1"/>
              <a:t>text</a:t>
            </a:r>
            <a:endParaRPr lang="fr-FR" dirty="0"/>
          </a:p>
        </p:txBody>
      </p:sp>
      <p:sp>
        <p:nvSpPr>
          <p:cNvPr id="3" name="Espace réservé du texte 2">
            <a:extLst>
              <a:ext uri="{FF2B5EF4-FFF2-40B4-BE49-F238E27FC236}">
                <a16:creationId xmlns:a16="http://schemas.microsoft.com/office/drawing/2014/main" id="{8EA9755B-4175-8C92-41C3-E992A4B2BE85}"/>
              </a:ext>
            </a:extLst>
          </p:cNvPr>
          <p:cNvSpPr>
            <a:spLocks noGrp="1"/>
          </p:cNvSpPr>
          <p:nvPr>
            <p:ph type="body" sz="quarter" idx="14"/>
          </p:nvPr>
        </p:nvSpPr>
        <p:spPr>
          <a:xfrm>
            <a:off x="4572000" y="3048000"/>
            <a:ext cx="4119563" cy="1258888"/>
          </a:xfrm>
        </p:spPr>
        <p:txBody>
          <a:bodyPr/>
          <a:lstStyle>
            <a:lvl1pPr>
              <a:defRPr sz="2400">
                <a:solidFill>
                  <a:srgbClr val="A3ADD8"/>
                </a:solidFill>
              </a:defRPr>
            </a:lvl1pPr>
          </a:lstStyle>
          <a:p>
            <a:pPr lvl="0"/>
            <a:r>
              <a:rPr lang="fr-FR"/>
              <a:t>Modifier les styles du texte du masque</a:t>
            </a:r>
          </a:p>
        </p:txBody>
      </p:sp>
    </p:spTree>
    <p:extLst>
      <p:ext uri="{BB962C8B-B14F-4D97-AF65-F5344CB8AC3E}">
        <p14:creationId xmlns:p14="http://schemas.microsoft.com/office/powerpoint/2010/main" val="2958781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A9522948-CAFC-7179-E097-00BDFB298E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4290"/>
          <a:stretch/>
        </p:blipFill>
        <p:spPr>
          <a:xfrm>
            <a:off x="0" y="0"/>
            <a:ext cx="9144000" cy="4408488"/>
          </a:xfrm>
          <a:prstGeom prst="rect">
            <a:avLst/>
          </a:prstGeom>
          <a:solidFill>
            <a:schemeClr val="bg1"/>
          </a:solidFill>
        </p:spPr>
      </p:pic>
      <p:sp>
        <p:nvSpPr>
          <p:cNvPr id="2" name="Title 1"/>
          <p:cNvSpPr>
            <a:spLocks noGrp="1"/>
          </p:cNvSpPr>
          <p:nvPr>
            <p:ph type="title" hasCustomPrompt="1"/>
          </p:nvPr>
        </p:nvSpPr>
        <p:spPr>
          <a:xfrm>
            <a:off x="970960" y="1135715"/>
            <a:ext cx="7470571" cy="985315"/>
          </a:xfrm>
        </p:spPr>
        <p:txBody>
          <a:bodyPr anchor="b" anchorCtr="0"/>
          <a:lstStyle>
            <a:lvl1pPr>
              <a:defRPr sz="3600" b="1" i="0">
                <a:solidFill>
                  <a:srgbClr val="164194"/>
                </a:solidFill>
                <a:latin typeface="Century Gothic" panose="020B0502020202020204" pitchFamily="34" charset="0"/>
              </a:defRPr>
            </a:lvl1pPr>
          </a:lstStyle>
          <a:p>
            <a:r>
              <a:rPr lang="en-US" dirty="0"/>
              <a:t>Chapter title</a:t>
            </a:r>
          </a:p>
        </p:txBody>
      </p:sp>
      <p:sp>
        <p:nvSpPr>
          <p:cNvPr id="3" name="Text Placeholder 2"/>
          <p:cNvSpPr>
            <a:spLocks noGrp="1"/>
          </p:cNvSpPr>
          <p:nvPr>
            <p:ph type="body" idx="1" hasCustomPrompt="1"/>
          </p:nvPr>
        </p:nvSpPr>
        <p:spPr>
          <a:xfrm>
            <a:off x="970960" y="2121030"/>
            <a:ext cx="7470570" cy="1536570"/>
          </a:xfrm>
        </p:spPr>
        <p:txBody>
          <a:bodyPr tIns="72000" anchor="t" anchorCtr="0"/>
          <a:lstStyle>
            <a:lvl1pPr marL="0" indent="0">
              <a:buNone/>
              <a:defRPr sz="3000" b="1" i="0">
                <a:solidFill>
                  <a:srgbClr val="A3ADD8"/>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err="1"/>
              <a:t>Subtitle</a:t>
            </a:r>
            <a:endParaRPr lang="fr-FR" dirty="0"/>
          </a:p>
        </p:txBody>
      </p:sp>
      <p:sp>
        <p:nvSpPr>
          <p:cNvPr id="7" name="Date Placeholder 6"/>
          <p:cNvSpPr>
            <a:spLocks noGrp="1"/>
          </p:cNvSpPr>
          <p:nvPr>
            <p:ph type="dt" sz="half" idx="10"/>
          </p:nvPr>
        </p:nvSpPr>
        <p:spPr/>
        <p:txBody>
          <a:bodyPr/>
          <a:lstStyle/>
          <a:p>
            <a:fld id="{D6C62EFD-87C1-C84D-86DE-6E0366F61D8F}" type="datetimeFigureOut">
              <a:rPr lang="fr-FR" smtClean="0"/>
              <a:t>18/11/2025</a:t>
            </a:fld>
            <a:endParaRPr lang="fr-FR" dirty="0"/>
          </a:p>
        </p:txBody>
      </p:sp>
    </p:spTree>
    <p:extLst>
      <p:ext uri="{BB962C8B-B14F-4D97-AF65-F5344CB8AC3E}">
        <p14:creationId xmlns:p14="http://schemas.microsoft.com/office/powerpoint/2010/main" val="3077822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A9522948-CAFC-7179-E097-00BDFB298E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a:solidFill>
            <a:schemeClr val="bg1"/>
          </a:solidFill>
        </p:spPr>
      </p:pic>
      <p:sp>
        <p:nvSpPr>
          <p:cNvPr id="2" name="Title 1"/>
          <p:cNvSpPr>
            <a:spLocks noGrp="1"/>
          </p:cNvSpPr>
          <p:nvPr>
            <p:ph type="title" hasCustomPrompt="1"/>
          </p:nvPr>
        </p:nvSpPr>
        <p:spPr>
          <a:xfrm>
            <a:off x="563338" y="1131889"/>
            <a:ext cx="3143250" cy="989141"/>
          </a:xfrm>
        </p:spPr>
        <p:txBody>
          <a:bodyPr lIns="180000" tIns="0" anchor="b" anchorCtr="0"/>
          <a:lstStyle>
            <a:lvl1pPr>
              <a:lnSpc>
                <a:spcPct val="100000"/>
              </a:lnSpc>
              <a:defRPr sz="3600" b="1" i="0">
                <a:solidFill>
                  <a:srgbClr val="164194"/>
                </a:solidFill>
                <a:latin typeface="Century Gothic" panose="020B0502020202020204" pitchFamily="34" charset="0"/>
              </a:defRPr>
            </a:lvl1pPr>
          </a:lstStyle>
          <a:p>
            <a:r>
              <a:rPr lang="fr-FR" dirty="0"/>
              <a:t>Titre du chapitre</a:t>
            </a:r>
            <a:endParaRPr lang="en-US" dirty="0"/>
          </a:p>
        </p:txBody>
      </p:sp>
      <p:sp>
        <p:nvSpPr>
          <p:cNvPr id="3" name="Text Placeholder 2"/>
          <p:cNvSpPr>
            <a:spLocks noGrp="1"/>
          </p:cNvSpPr>
          <p:nvPr>
            <p:ph type="body" idx="1" hasCustomPrompt="1"/>
          </p:nvPr>
        </p:nvSpPr>
        <p:spPr>
          <a:xfrm>
            <a:off x="563338" y="2121030"/>
            <a:ext cx="3143250" cy="1536570"/>
          </a:xfrm>
        </p:spPr>
        <p:txBody>
          <a:bodyPr lIns="180000" tIns="72000" anchor="t" anchorCtr="0"/>
          <a:lstStyle>
            <a:lvl1pPr marL="0" indent="0">
              <a:buNone/>
              <a:defRPr sz="3000" b="1" i="0">
                <a:solidFill>
                  <a:srgbClr val="A3ADD8"/>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err="1"/>
              <a:t>Subtitle</a:t>
            </a:r>
            <a:endParaRPr lang="fr-FR" dirty="0"/>
          </a:p>
        </p:txBody>
      </p:sp>
      <p:sp>
        <p:nvSpPr>
          <p:cNvPr id="4" name="Espace réservé pour une image  14">
            <a:extLst>
              <a:ext uri="{FF2B5EF4-FFF2-40B4-BE49-F238E27FC236}">
                <a16:creationId xmlns:a16="http://schemas.microsoft.com/office/drawing/2014/main" id="{C75C1FE2-12F6-1BB0-C361-7DE843A93B56}"/>
              </a:ext>
            </a:extLst>
          </p:cNvPr>
          <p:cNvSpPr>
            <a:spLocks noGrp="1"/>
          </p:cNvSpPr>
          <p:nvPr>
            <p:ph type="pic" sz="quarter" idx="11" hasCustomPrompt="1"/>
          </p:nvPr>
        </p:nvSpPr>
        <p:spPr>
          <a:xfrm>
            <a:off x="4572000" y="0"/>
            <a:ext cx="4581983" cy="5143500"/>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solidFill>
            <a:schemeClr val="bg1">
              <a:lumMod val="95000"/>
            </a:schemeClr>
          </a:solidFill>
        </p:spPr>
        <p:txBody>
          <a:bodyPr wrap="square" anchor="ctr">
            <a:noAutofit/>
          </a:bodyPr>
          <a:lstStyle>
            <a:lvl1pPr algn="ctr">
              <a:defRPr sz="1000"/>
            </a:lvl1pPr>
          </a:lstStyle>
          <a:p>
            <a:r>
              <a:rPr lang="fr-FR" dirty="0"/>
              <a:t>Cliquer ici pour </a:t>
            </a:r>
            <a:br>
              <a:rPr lang="fr-FR" dirty="0"/>
            </a:br>
            <a:r>
              <a:rPr lang="fr-FR" dirty="0"/>
              <a:t>insérer une image</a:t>
            </a:r>
          </a:p>
        </p:txBody>
      </p:sp>
      <p:sp>
        <p:nvSpPr>
          <p:cNvPr id="5" name="Espace réservé de la date 4">
            <a:extLst>
              <a:ext uri="{FF2B5EF4-FFF2-40B4-BE49-F238E27FC236}">
                <a16:creationId xmlns:a16="http://schemas.microsoft.com/office/drawing/2014/main" id="{54C9169D-3364-A119-3F58-061F7506397B}"/>
              </a:ext>
            </a:extLst>
          </p:cNvPr>
          <p:cNvSpPr>
            <a:spLocks noGrp="1"/>
          </p:cNvSpPr>
          <p:nvPr>
            <p:ph type="dt" sz="half" idx="12"/>
          </p:nvPr>
        </p:nvSpPr>
        <p:spPr/>
        <p:txBody>
          <a:bodyPr/>
          <a:lstStyle/>
          <a:p>
            <a:fld id="{D6C62EFD-87C1-C84D-86DE-6E0366F61D8F}" type="datetimeFigureOut">
              <a:rPr lang="fr-FR" smtClean="0"/>
              <a:pPr/>
              <a:t>18/11/2025</a:t>
            </a:fld>
            <a:endParaRPr lang="fr-FR" dirty="0"/>
          </a:p>
        </p:txBody>
      </p:sp>
    </p:spTree>
    <p:extLst>
      <p:ext uri="{BB962C8B-B14F-4D97-AF65-F5344CB8AC3E}">
        <p14:creationId xmlns:p14="http://schemas.microsoft.com/office/powerpoint/2010/main" val="2430518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mparaison">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A9522948-CAFC-7179-E097-00BDFB298E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91" t="2202" r="55673" b="19804"/>
          <a:stretch>
            <a:fillRect/>
          </a:stretch>
        </p:blipFill>
        <p:spPr>
          <a:xfrm>
            <a:off x="-100739" y="-131737"/>
            <a:ext cx="5222929" cy="5424407"/>
          </a:xfrm>
          <a:prstGeom prst="rect">
            <a:avLst/>
          </a:prstGeom>
          <a:solidFill>
            <a:schemeClr val="bg1"/>
          </a:solidFill>
        </p:spPr>
      </p:pic>
      <p:sp>
        <p:nvSpPr>
          <p:cNvPr id="2" name="Title 1"/>
          <p:cNvSpPr>
            <a:spLocks noGrp="1"/>
          </p:cNvSpPr>
          <p:nvPr>
            <p:ph type="title" hasCustomPrompt="1"/>
          </p:nvPr>
        </p:nvSpPr>
        <p:spPr>
          <a:xfrm>
            <a:off x="648578" y="500077"/>
            <a:ext cx="3923421" cy="989141"/>
          </a:xfrm>
        </p:spPr>
        <p:txBody>
          <a:bodyPr lIns="180000" tIns="0" anchor="b" anchorCtr="0"/>
          <a:lstStyle>
            <a:lvl1pPr>
              <a:lnSpc>
                <a:spcPct val="100000"/>
              </a:lnSpc>
              <a:defRPr sz="3600" b="1" i="0">
                <a:solidFill>
                  <a:srgbClr val="164194"/>
                </a:solidFill>
                <a:latin typeface="Century Gothic" panose="020B0502020202020204" pitchFamily="34" charset="0"/>
              </a:defRPr>
            </a:lvl1pPr>
          </a:lstStyle>
          <a:p>
            <a:r>
              <a:rPr lang="fr-FR" dirty="0"/>
              <a:t>Titre du chapitre</a:t>
            </a:r>
            <a:endParaRPr lang="en-US" dirty="0"/>
          </a:p>
        </p:txBody>
      </p:sp>
      <p:sp>
        <p:nvSpPr>
          <p:cNvPr id="3" name="Text Placeholder 2"/>
          <p:cNvSpPr>
            <a:spLocks noGrp="1"/>
          </p:cNvSpPr>
          <p:nvPr>
            <p:ph type="body" idx="1" hasCustomPrompt="1"/>
          </p:nvPr>
        </p:nvSpPr>
        <p:spPr>
          <a:xfrm>
            <a:off x="633237" y="1570840"/>
            <a:ext cx="3923420" cy="2837647"/>
          </a:xfrm>
        </p:spPr>
        <p:txBody>
          <a:bodyPr lIns="180000" tIns="72000" anchor="t" anchorCtr="0"/>
          <a:lstStyle>
            <a:lvl1pPr marL="0" indent="0">
              <a:buNone/>
              <a:defRPr sz="3000" b="1" i="0">
                <a:solidFill>
                  <a:srgbClr val="A3ADD8"/>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err="1"/>
              <a:t>Subtitle</a:t>
            </a:r>
            <a:endParaRPr lang="fr-FR" dirty="0"/>
          </a:p>
        </p:txBody>
      </p:sp>
      <p:sp>
        <p:nvSpPr>
          <p:cNvPr id="4" name="Espace réservé pour une image  14">
            <a:extLst>
              <a:ext uri="{FF2B5EF4-FFF2-40B4-BE49-F238E27FC236}">
                <a16:creationId xmlns:a16="http://schemas.microsoft.com/office/drawing/2014/main" id="{C75C1FE2-12F6-1BB0-C361-7DE843A93B56}"/>
              </a:ext>
            </a:extLst>
          </p:cNvPr>
          <p:cNvSpPr>
            <a:spLocks noGrp="1"/>
          </p:cNvSpPr>
          <p:nvPr>
            <p:ph type="pic" sz="quarter" idx="11" hasCustomPrompt="1"/>
          </p:nvPr>
        </p:nvSpPr>
        <p:spPr>
          <a:xfrm>
            <a:off x="5484166" y="20342"/>
            <a:ext cx="3659834" cy="450806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solidFill>
            <a:schemeClr val="bg1">
              <a:lumMod val="95000"/>
            </a:schemeClr>
          </a:solidFill>
        </p:spPr>
        <p:txBody>
          <a:bodyPr wrap="square" anchor="ctr">
            <a:noAutofit/>
          </a:bodyPr>
          <a:lstStyle>
            <a:lvl1pPr algn="ctr">
              <a:defRPr sz="1000"/>
            </a:lvl1pPr>
          </a:lstStyle>
          <a:p>
            <a:r>
              <a:rPr lang="fr-FR" dirty="0"/>
              <a:t>Cliquer ici pour </a:t>
            </a:r>
            <a:br>
              <a:rPr lang="fr-FR" dirty="0"/>
            </a:br>
            <a:r>
              <a:rPr lang="fr-FR" dirty="0"/>
              <a:t>insérer une image</a:t>
            </a:r>
          </a:p>
        </p:txBody>
      </p:sp>
      <p:sp>
        <p:nvSpPr>
          <p:cNvPr id="5" name="Espace réservé de la date 4">
            <a:extLst>
              <a:ext uri="{FF2B5EF4-FFF2-40B4-BE49-F238E27FC236}">
                <a16:creationId xmlns:a16="http://schemas.microsoft.com/office/drawing/2014/main" id="{54C9169D-3364-A119-3F58-061F7506397B}"/>
              </a:ext>
            </a:extLst>
          </p:cNvPr>
          <p:cNvSpPr>
            <a:spLocks noGrp="1"/>
          </p:cNvSpPr>
          <p:nvPr>
            <p:ph type="dt" sz="half" idx="12"/>
          </p:nvPr>
        </p:nvSpPr>
        <p:spPr/>
        <p:txBody>
          <a:bodyPr/>
          <a:lstStyle/>
          <a:p>
            <a:fld id="{D6C62EFD-87C1-C84D-86DE-6E0366F61D8F}" type="datetimeFigureOut">
              <a:rPr lang="fr-FR" smtClean="0"/>
              <a:pPr/>
              <a:t>18/11/2025</a:t>
            </a:fld>
            <a:endParaRPr lang="fr-FR" dirty="0"/>
          </a:p>
        </p:txBody>
      </p:sp>
    </p:spTree>
    <p:extLst>
      <p:ext uri="{BB962C8B-B14F-4D97-AF65-F5344CB8AC3E}">
        <p14:creationId xmlns:p14="http://schemas.microsoft.com/office/powerpoint/2010/main" val="3642770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lumMod val="65000"/>
                    <a:lumOff val="35000"/>
                  </a:schemeClr>
                </a:solidFill>
              </a:defRPr>
            </a:lvl1pPr>
          </a:lstStyle>
          <a:p>
            <a:r>
              <a:rPr lang="fr-FR" dirty="0" err="1"/>
              <a:t>Title</a:t>
            </a:r>
            <a:r>
              <a:rPr lang="fr-FR" dirty="0"/>
              <a:t> of the page</a:t>
            </a:r>
            <a:endParaRPr lang="en-US" dirty="0"/>
          </a:p>
        </p:txBody>
      </p:sp>
      <p:sp>
        <p:nvSpPr>
          <p:cNvPr id="3" name="Espace réservé de la date 2">
            <a:extLst>
              <a:ext uri="{FF2B5EF4-FFF2-40B4-BE49-F238E27FC236}">
                <a16:creationId xmlns:a16="http://schemas.microsoft.com/office/drawing/2014/main" id="{8FBF0486-7DFA-413F-F4CE-3600E4BBF00D}"/>
              </a:ext>
            </a:extLst>
          </p:cNvPr>
          <p:cNvSpPr>
            <a:spLocks noGrp="1"/>
          </p:cNvSpPr>
          <p:nvPr>
            <p:ph type="dt" sz="half" idx="11"/>
          </p:nvPr>
        </p:nvSpPr>
        <p:spPr/>
        <p:txBody>
          <a:bodyPr/>
          <a:lstStyle/>
          <a:p>
            <a:fld id="{D6C62EFD-87C1-C84D-86DE-6E0366F61D8F}" type="datetimeFigureOut">
              <a:rPr lang="fr-FR" smtClean="0"/>
              <a:pPr/>
              <a:t>18/11/2025</a:t>
            </a:fld>
            <a:endParaRPr lang="fr-FR" dirty="0"/>
          </a:p>
        </p:txBody>
      </p:sp>
      <p:sp>
        <p:nvSpPr>
          <p:cNvPr id="6" name="Text Placeholder 5">
            <a:extLst>
              <a:ext uri="{FF2B5EF4-FFF2-40B4-BE49-F238E27FC236}">
                <a16:creationId xmlns:a16="http://schemas.microsoft.com/office/drawing/2014/main" id="{68580660-3EFF-4CBC-E819-7F5932ECD2B2}"/>
              </a:ext>
            </a:extLst>
          </p:cNvPr>
          <p:cNvSpPr>
            <a:spLocks noGrp="1"/>
          </p:cNvSpPr>
          <p:nvPr>
            <p:ph type="body" sz="quarter" idx="12"/>
          </p:nvPr>
        </p:nvSpPr>
        <p:spPr>
          <a:xfrm>
            <a:off x="358775" y="1131888"/>
            <a:ext cx="8426450" cy="3276600"/>
          </a:xfrm>
        </p:spPr>
        <p:txBody>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433549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err="1"/>
              <a:t>Title</a:t>
            </a:r>
            <a:r>
              <a:rPr lang="fr-FR" dirty="0"/>
              <a:t> of the page</a:t>
            </a:r>
            <a:endParaRPr lang="en-US" dirty="0"/>
          </a:p>
        </p:txBody>
      </p:sp>
      <p:sp>
        <p:nvSpPr>
          <p:cNvPr id="3" name="Espace réservé de la date 2">
            <a:extLst>
              <a:ext uri="{FF2B5EF4-FFF2-40B4-BE49-F238E27FC236}">
                <a16:creationId xmlns:a16="http://schemas.microsoft.com/office/drawing/2014/main" id="{0AA28E97-AEDD-1D34-13AE-D54B5AD391D8}"/>
              </a:ext>
            </a:extLst>
          </p:cNvPr>
          <p:cNvSpPr>
            <a:spLocks noGrp="1"/>
          </p:cNvSpPr>
          <p:nvPr>
            <p:ph type="dt" sz="half" idx="12"/>
          </p:nvPr>
        </p:nvSpPr>
        <p:spPr/>
        <p:txBody>
          <a:bodyPr/>
          <a:lstStyle/>
          <a:p>
            <a:fld id="{D6C62EFD-87C1-C84D-86DE-6E0366F61D8F}" type="datetimeFigureOut">
              <a:rPr lang="fr-FR" smtClean="0"/>
              <a:pPr/>
              <a:t>18/11/2025</a:t>
            </a:fld>
            <a:endParaRPr lang="fr-FR" dirty="0"/>
          </a:p>
        </p:txBody>
      </p:sp>
      <p:sp>
        <p:nvSpPr>
          <p:cNvPr id="5" name="Text Placeholder 4">
            <a:extLst>
              <a:ext uri="{FF2B5EF4-FFF2-40B4-BE49-F238E27FC236}">
                <a16:creationId xmlns:a16="http://schemas.microsoft.com/office/drawing/2014/main" id="{9CCA05B5-60A1-FB1D-C016-5982D0C40407}"/>
              </a:ext>
            </a:extLst>
          </p:cNvPr>
          <p:cNvSpPr>
            <a:spLocks noGrp="1"/>
          </p:cNvSpPr>
          <p:nvPr>
            <p:ph type="body" sz="quarter" idx="13"/>
          </p:nvPr>
        </p:nvSpPr>
        <p:spPr>
          <a:xfrm>
            <a:off x="358775" y="1131888"/>
            <a:ext cx="3889375" cy="32766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9" name="Text Placeholder 8">
            <a:extLst>
              <a:ext uri="{FF2B5EF4-FFF2-40B4-BE49-F238E27FC236}">
                <a16:creationId xmlns:a16="http://schemas.microsoft.com/office/drawing/2014/main" id="{86D94AE6-2DB3-67DF-DC8B-F6F3476E1ACE}"/>
              </a:ext>
            </a:extLst>
          </p:cNvPr>
          <p:cNvSpPr>
            <a:spLocks noGrp="1"/>
          </p:cNvSpPr>
          <p:nvPr>
            <p:ph type="body" sz="quarter" idx="14"/>
          </p:nvPr>
        </p:nvSpPr>
        <p:spPr>
          <a:xfrm>
            <a:off x="4895850" y="1131888"/>
            <a:ext cx="3889375" cy="32766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203284871"/>
      </p:ext>
    </p:extLst>
  </p:cSld>
  <p:clrMapOvr>
    <a:masterClrMapping/>
  </p:clrMapOvr>
  <p:extLst>
    <p:ext uri="{DCECCB84-F9BA-43D5-87BE-67443E8EF086}">
      <p15:sldGuideLst xmlns:p15="http://schemas.microsoft.com/office/powerpoint/2012/main">
        <p15:guide id="1" pos="2676" userDrawn="1">
          <p15:clr>
            <a:srgbClr val="FBAE40"/>
          </p15:clr>
        </p15:guide>
        <p15:guide id="2" pos="308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err="1"/>
              <a:t>Title</a:t>
            </a:r>
            <a:r>
              <a:rPr lang="fr-FR" dirty="0"/>
              <a:t> of the page</a:t>
            </a:r>
            <a:endParaRPr lang="en-US" dirty="0"/>
          </a:p>
        </p:txBody>
      </p:sp>
      <p:sp>
        <p:nvSpPr>
          <p:cNvPr id="7" name="Espace réservé pour une image  14">
            <a:extLst>
              <a:ext uri="{FF2B5EF4-FFF2-40B4-BE49-F238E27FC236}">
                <a16:creationId xmlns:a16="http://schemas.microsoft.com/office/drawing/2014/main" id="{D31EE0B1-4E47-447F-EA06-373AF73C6C9C}"/>
              </a:ext>
            </a:extLst>
          </p:cNvPr>
          <p:cNvSpPr>
            <a:spLocks noGrp="1"/>
          </p:cNvSpPr>
          <p:nvPr>
            <p:ph type="pic" sz="quarter" idx="11" hasCustomPrompt="1"/>
          </p:nvPr>
        </p:nvSpPr>
        <p:spPr>
          <a:xfrm>
            <a:off x="4899025" y="707009"/>
            <a:ext cx="3886200" cy="370147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solidFill>
            <a:schemeClr val="bg1">
              <a:lumMod val="95000"/>
            </a:schemeClr>
          </a:solidFill>
        </p:spPr>
        <p:txBody>
          <a:bodyPr wrap="square" anchor="ctr">
            <a:noAutofit/>
          </a:bodyPr>
          <a:lstStyle>
            <a:lvl1pPr algn="ctr">
              <a:defRPr sz="1000"/>
            </a:lvl1pPr>
          </a:lstStyle>
          <a:p>
            <a:r>
              <a:rPr lang="en-GB" noProof="0" dirty="0"/>
              <a:t>Click here to insert an image
</a:t>
            </a:r>
          </a:p>
        </p:txBody>
      </p:sp>
      <p:sp>
        <p:nvSpPr>
          <p:cNvPr id="3" name="Espace réservé de la date 2">
            <a:extLst>
              <a:ext uri="{FF2B5EF4-FFF2-40B4-BE49-F238E27FC236}">
                <a16:creationId xmlns:a16="http://schemas.microsoft.com/office/drawing/2014/main" id="{0979ECFD-6E5B-EAD9-8464-42415C31339C}"/>
              </a:ext>
            </a:extLst>
          </p:cNvPr>
          <p:cNvSpPr>
            <a:spLocks noGrp="1"/>
          </p:cNvSpPr>
          <p:nvPr>
            <p:ph type="dt" sz="half" idx="13"/>
          </p:nvPr>
        </p:nvSpPr>
        <p:spPr/>
        <p:txBody>
          <a:bodyPr/>
          <a:lstStyle/>
          <a:p>
            <a:fld id="{D6C62EFD-87C1-C84D-86DE-6E0366F61D8F}" type="datetimeFigureOut">
              <a:rPr lang="fr-FR" smtClean="0"/>
              <a:pPr/>
              <a:t>18/11/2025</a:t>
            </a:fld>
            <a:endParaRPr lang="fr-FR" dirty="0"/>
          </a:p>
        </p:txBody>
      </p:sp>
      <p:sp>
        <p:nvSpPr>
          <p:cNvPr id="6" name="Text Placeholder 5">
            <a:extLst>
              <a:ext uri="{FF2B5EF4-FFF2-40B4-BE49-F238E27FC236}">
                <a16:creationId xmlns:a16="http://schemas.microsoft.com/office/drawing/2014/main" id="{4194B028-9217-11D2-CDE5-B5E8320F741E}"/>
              </a:ext>
            </a:extLst>
          </p:cNvPr>
          <p:cNvSpPr>
            <a:spLocks noGrp="1"/>
          </p:cNvSpPr>
          <p:nvPr>
            <p:ph type="body" sz="quarter" idx="14"/>
          </p:nvPr>
        </p:nvSpPr>
        <p:spPr>
          <a:xfrm>
            <a:off x="358775" y="1131888"/>
            <a:ext cx="3889375" cy="32766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225479939"/>
      </p:ext>
    </p:extLst>
  </p:cSld>
  <p:clrMapOvr>
    <a:masterClrMapping/>
  </p:clrMapOvr>
  <p:extLst>
    <p:ext uri="{DCECCB84-F9BA-43D5-87BE-67443E8EF086}">
      <p15:sldGuideLst xmlns:p15="http://schemas.microsoft.com/office/powerpoint/2012/main">
        <p15:guide id="1" pos="2676" userDrawn="1">
          <p15:clr>
            <a:srgbClr val="FBAE40"/>
          </p15:clr>
        </p15:guide>
        <p15:guide id="2" pos="308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Deux contenu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err="1"/>
              <a:t>Title</a:t>
            </a:r>
            <a:r>
              <a:rPr lang="fr-FR" dirty="0"/>
              <a:t> of the page</a:t>
            </a:r>
            <a:endParaRPr lang="en-US" dirty="0"/>
          </a:p>
        </p:txBody>
      </p:sp>
      <p:sp>
        <p:nvSpPr>
          <p:cNvPr id="7" name="Espace réservé pour une image  14">
            <a:extLst>
              <a:ext uri="{FF2B5EF4-FFF2-40B4-BE49-F238E27FC236}">
                <a16:creationId xmlns:a16="http://schemas.microsoft.com/office/drawing/2014/main" id="{D31EE0B1-4E47-447F-EA06-373AF73C6C9C}"/>
              </a:ext>
            </a:extLst>
          </p:cNvPr>
          <p:cNvSpPr>
            <a:spLocks noGrp="1"/>
          </p:cNvSpPr>
          <p:nvPr>
            <p:ph type="pic" sz="quarter" idx="11" hasCustomPrompt="1"/>
          </p:nvPr>
        </p:nvSpPr>
        <p:spPr>
          <a:xfrm>
            <a:off x="6476097" y="1779398"/>
            <a:ext cx="1886689" cy="1411314"/>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solidFill>
            <a:schemeClr val="bg1">
              <a:lumMod val="95000"/>
            </a:schemeClr>
          </a:solidFill>
        </p:spPr>
        <p:txBody>
          <a:bodyPr wrap="square" anchor="ctr">
            <a:noAutofit/>
          </a:bodyPr>
          <a:lstStyle>
            <a:lvl1pPr algn="ctr">
              <a:defRPr sz="1000"/>
            </a:lvl1pPr>
          </a:lstStyle>
          <a:p>
            <a:r>
              <a:rPr lang="en-GB" noProof="0" dirty="0"/>
              <a:t>Click here to insert an image
</a:t>
            </a:r>
          </a:p>
        </p:txBody>
      </p:sp>
      <p:sp>
        <p:nvSpPr>
          <p:cNvPr id="3" name="Espace réservé de la date 2">
            <a:extLst>
              <a:ext uri="{FF2B5EF4-FFF2-40B4-BE49-F238E27FC236}">
                <a16:creationId xmlns:a16="http://schemas.microsoft.com/office/drawing/2014/main" id="{0979ECFD-6E5B-EAD9-8464-42415C31339C}"/>
              </a:ext>
            </a:extLst>
          </p:cNvPr>
          <p:cNvSpPr>
            <a:spLocks noGrp="1"/>
          </p:cNvSpPr>
          <p:nvPr>
            <p:ph type="dt" sz="half" idx="13"/>
          </p:nvPr>
        </p:nvSpPr>
        <p:spPr/>
        <p:txBody>
          <a:bodyPr/>
          <a:lstStyle/>
          <a:p>
            <a:fld id="{D6C62EFD-87C1-C84D-86DE-6E0366F61D8F}" type="datetimeFigureOut">
              <a:rPr lang="fr-FR" smtClean="0"/>
              <a:pPr/>
              <a:t>18/11/2025</a:t>
            </a:fld>
            <a:endParaRPr lang="fr-FR" dirty="0"/>
          </a:p>
        </p:txBody>
      </p:sp>
      <p:sp>
        <p:nvSpPr>
          <p:cNvPr id="6" name="Text Placeholder 5">
            <a:extLst>
              <a:ext uri="{FF2B5EF4-FFF2-40B4-BE49-F238E27FC236}">
                <a16:creationId xmlns:a16="http://schemas.microsoft.com/office/drawing/2014/main" id="{4194B028-9217-11D2-CDE5-B5E8320F741E}"/>
              </a:ext>
            </a:extLst>
          </p:cNvPr>
          <p:cNvSpPr>
            <a:spLocks noGrp="1"/>
          </p:cNvSpPr>
          <p:nvPr>
            <p:ph type="body" sz="quarter" idx="14"/>
          </p:nvPr>
        </p:nvSpPr>
        <p:spPr>
          <a:xfrm>
            <a:off x="358776" y="1131888"/>
            <a:ext cx="5282608" cy="3276600"/>
          </a:xfrm>
        </p:spPr>
        <p:txBody>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pic>
        <p:nvPicPr>
          <p:cNvPr id="4" name="Image 10">
            <a:extLst>
              <a:ext uri="{FF2B5EF4-FFF2-40B4-BE49-F238E27FC236}">
                <a16:creationId xmlns:a16="http://schemas.microsoft.com/office/drawing/2014/main" id="{9F4708C5-8530-48EB-17D1-9D7F416DD539}"/>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20" t="5215" r="88017" b="23917"/>
          <a:stretch>
            <a:fillRect/>
          </a:stretch>
        </p:blipFill>
        <p:spPr>
          <a:xfrm>
            <a:off x="5874868" y="784703"/>
            <a:ext cx="532536" cy="2422476"/>
          </a:xfrm>
          <a:prstGeom prst="rect">
            <a:avLst/>
          </a:prstGeom>
          <a:solidFill>
            <a:schemeClr val="bg1"/>
          </a:solidFill>
        </p:spPr>
      </p:pic>
      <p:sp>
        <p:nvSpPr>
          <p:cNvPr id="8" name="Text Placeholder 5">
            <a:extLst>
              <a:ext uri="{FF2B5EF4-FFF2-40B4-BE49-F238E27FC236}">
                <a16:creationId xmlns:a16="http://schemas.microsoft.com/office/drawing/2014/main" id="{0937D5D3-DE0F-88B4-1852-DAFC0B991EB8}"/>
              </a:ext>
            </a:extLst>
          </p:cNvPr>
          <p:cNvSpPr>
            <a:spLocks noGrp="1"/>
          </p:cNvSpPr>
          <p:nvPr>
            <p:ph type="body" sz="quarter" idx="15" hasCustomPrompt="1"/>
          </p:nvPr>
        </p:nvSpPr>
        <p:spPr>
          <a:xfrm>
            <a:off x="6235921" y="1045526"/>
            <a:ext cx="2367042" cy="1904136"/>
          </a:xfrm>
        </p:spPr>
        <p:txBody>
          <a:bodyPr/>
          <a:lstStyle>
            <a:lvl2pPr>
              <a:defRPr b="1"/>
            </a:lvl2pPr>
          </a:lstStyle>
          <a:p>
            <a:pPr lvl="1"/>
            <a:r>
              <a:rPr lang="fr-FR" dirty="0"/>
              <a:t>Deuxième niveau</a:t>
            </a:r>
          </a:p>
        </p:txBody>
      </p:sp>
      <p:pic>
        <p:nvPicPr>
          <p:cNvPr id="9" name="Image 10">
            <a:extLst>
              <a:ext uri="{FF2B5EF4-FFF2-40B4-BE49-F238E27FC236}">
                <a16:creationId xmlns:a16="http://schemas.microsoft.com/office/drawing/2014/main" id="{AD40F395-94BA-608F-6B33-FE09188DCEEA}"/>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4698" t="5215" r="56539" b="23917"/>
          <a:stretch>
            <a:fillRect/>
          </a:stretch>
        </p:blipFill>
        <p:spPr>
          <a:xfrm>
            <a:off x="8431479" y="784703"/>
            <a:ext cx="532537" cy="2422476"/>
          </a:xfrm>
          <a:prstGeom prst="rect">
            <a:avLst/>
          </a:prstGeom>
          <a:solidFill>
            <a:schemeClr val="bg1"/>
          </a:solidFill>
        </p:spPr>
      </p:pic>
    </p:spTree>
    <p:extLst>
      <p:ext uri="{BB962C8B-B14F-4D97-AF65-F5344CB8AC3E}">
        <p14:creationId xmlns:p14="http://schemas.microsoft.com/office/powerpoint/2010/main" val="4292440119"/>
      </p:ext>
    </p:extLst>
  </p:cSld>
  <p:clrMapOvr>
    <a:masterClrMapping/>
  </p:clrMapOvr>
  <p:extLst>
    <p:ext uri="{DCECCB84-F9BA-43D5-87BE-67443E8EF086}">
      <p15:sldGuideLst xmlns:p15="http://schemas.microsoft.com/office/powerpoint/2012/main">
        <p15:guide id="1" pos="2676" userDrawn="1">
          <p15:clr>
            <a:srgbClr val="FBAE40"/>
          </p15:clr>
        </p15:guide>
        <p15:guide id="2" pos="308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FB3A256-C0B2-61FB-2942-DBC8123736BD}"/>
              </a:ext>
            </a:extLst>
          </p:cNvPr>
          <p:cNvPicPr>
            <a:picLocks noChangeAspect="1"/>
          </p:cNvPicPr>
          <p:nvPr userDrawn="1"/>
        </p:nvPicPr>
        <p:blipFill>
          <a:blip r:embed="rId18"/>
          <a:srcRect/>
          <a:stretch/>
        </p:blipFill>
        <p:spPr>
          <a:xfrm>
            <a:off x="0" y="0"/>
            <a:ext cx="9144000" cy="5143500"/>
          </a:xfrm>
          <a:prstGeom prst="rect">
            <a:avLst/>
          </a:prstGeom>
        </p:spPr>
      </p:pic>
      <p:sp>
        <p:nvSpPr>
          <p:cNvPr id="2" name="Title Placeholder 1"/>
          <p:cNvSpPr>
            <a:spLocks noGrp="1"/>
          </p:cNvSpPr>
          <p:nvPr>
            <p:ph type="title"/>
          </p:nvPr>
        </p:nvSpPr>
        <p:spPr>
          <a:xfrm>
            <a:off x="531141" y="273376"/>
            <a:ext cx="8235787" cy="433633"/>
          </a:xfrm>
          <a:prstGeom prst="rect">
            <a:avLst/>
          </a:prstGeom>
        </p:spPr>
        <p:txBody>
          <a:bodyPr vert="horz" lIns="0" tIns="0" rIns="0" bIns="0" rtlCol="0" anchor="ctr">
            <a:noAutofit/>
          </a:bodyPr>
          <a:lstStyle/>
          <a:p>
            <a:r>
              <a:rPr lang="en-US" dirty="0"/>
              <a:t>Title of the page</a:t>
            </a:r>
          </a:p>
        </p:txBody>
      </p:sp>
      <p:sp>
        <p:nvSpPr>
          <p:cNvPr id="3" name="Text Placeholder 2"/>
          <p:cNvSpPr>
            <a:spLocks noGrp="1"/>
          </p:cNvSpPr>
          <p:nvPr>
            <p:ph type="body" idx="1"/>
          </p:nvPr>
        </p:nvSpPr>
        <p:spPr>
          <a:xfrm>
            <a:off x="358775" y="1144984"/>
            <a:ext cx="8426450" cy="3263504"/>
          </a:xfrm>
          <a:prstGeom prst="rect">
            <a:avLst/>
          </a:prstGeom>
        </p:spPr>
        <p:txBody>
          <a:bodyPr vert="horz" lIns="0" tIns="0" rIns="0" bIns="0" rtlCol="0">
            <a:noAutofit/>
          </a:bodyPr>
          <a:lstStyle/>
          <a:p>
            <a:pPr lvl="0"/>
            <a:r>
              <a:rPr lang="fr-FR" dirty="0"/>
              <a:t>Level1</a:t>
            </a:r>
          </a:p>
          <a:p>
            <a:pPr lvl="1"/>
            <a:r>
              <a:rPr lang="fr-FR" dirty="0" err="1"/>
              <a:t>Level</a:t>
            </a:r>
            <a:r>
              <a:rPr lang="fr-FR" dirty="0"/>
              <a:t> 2</a:t>
            </a:r>
          </a:p>
          <a:p>
            <a:pPr lvl="2"/>
            <a:r>
              <a:rPr lang="fr-FR" dirty="0" err="1"/>
              <a:t>Level</a:t>
            </a:r>
            <a:r>
              <a:rPr lang="fr-FR" dirty="0"/>
              <a:t> 3</a:t>
            </a:r>
          </a:p>
          <a:p>
            <a:pPr lvl="3"/>
            <a:r>
              <a:rPr lang="fr-FR" dirty="0" err="1"/>
              <a:t>Level</a:t>
            </a:r>
            <a:r>
              <a:rPr lang="fr-FR" dirty="0"/>
              <a:t> 4</a:t>
            </a:r>
          </a:p>
          <a:p>
            <a:pPr lvl="4"/>
            <a:r>
              <a:rPr lang="fr-FR" dirty="0"/>
              <a:t>Level5</a:t>
            </a:r>
          </a:p>
        </p:txBody>
      </p:sp>
      <p:sp>
        <p:nvSpPr>
          <p:cNvPr id="4" name="Date Placeholder 3"/>
          <p:cNvSpPr>
            <a:spLocks noGrp="1"/>
          </p:cNvSpPr>
          <p:nvPr>
            <p:ph type="dt" sz="half" idx="2"/>
          </p:nvPr>
        </p:nvSpPr>
        <p:spPr>
          <a:xfrm>
            <a:off x="358775" y="4596280"/>
            <a:ext cx="2057400" cy="273844"/>
          </a:xfrm>
          <a:prstGeom prst="rect">
            <a:avLst/>
          </a:prstGeom>
        </p:spPr>
        <p:txBody>
          <a:bodyPr vert="horz" wrap="none" lIns="0" tIns="0" rIns="0" bIns="0" rtlCol="0" anchor="ctr"/>
          <a:lstStyle>
            <a:lvl1pPr algn="l">
              <a:defRPr sz="1200" b="0" i="0">
                <a:solidFill>
                  <a:srgbClr val="164194"/>
                </a:solidFill>
                <a:latin typeface="Century Gothic" panose="020B0502020202020204" pitchFamily="34" charset="0"/>
              </a:defRPr>
            </a:lvl1pPr>
          </a:lstStyle>
          <a:p>
            <a:fld id="{D6C62EFD-87C1-C84D-86DE-6E0366F61D8F}" type="datetimeFigureOut">
              <a:rPr lang="fr-FR" smtClean="0"/>
              <a:pPr/>
              <a:t>18/11/2025</a:t>
            </a:fld>
            <a:endParaRPr lang="fr-FR" dirty="0"/>
          </a:p>
        </p:txBody>
      </p:sp>
      <p:pic>
        <p:nvPicPr>
          <p:cNvPr id="6" name="Picture 5" descr="Screen Shot 2022-11-23 at 10.21.12.png"/>
          <p:cNvPicPr>
            <a:picLocks noChangeAspect="1"/>
          </p:cNvPicPr>
          <p:nvPr userDrawn="1"/>
        </p:nvPicPr>
        <p:blipFill rotWithShape="1">
          <a:blip r:embed="rId19">
            <a:extLst>
              <a:ext uri="{28A0092B-C50C-407E-A947-70E740481C1C}">
                <a14:useLocalDpi xmlns:a14="http://schemas.microsoft.com/office/drawing/2010/main" val="0"/>
              </a:ext>
            </a:extLst>
          </a:blip>
          <a:srcRect t="6863"/>
          <a:stretch/>
        </p:blipFill>
        <p:spPr>
          <a:xfrm>
            <a:off x="5797650" y="4454751"/>
            <a:ext cx="3352667" cy="686021"/>
          </a:xfrm>
          <a:prstGeom prst="rect">
            <a:avLst/>
          </a:prstGeom>
        </p:spPr>
      </p:pic>
    </p:spTree>
    <p:extLst>
      <p:ext uri="{BB962C8B-B14F-4D97-AF65-F5344CB8AC3E}">
        <p14:creationId xmlns:p14="http://schemas.microsoft.com/office/powerpoint/2010/main" val="4140448746"/>
      </p:ext>
    </p:extLst>
  </p:cSld>
  <p:clrMap bg1="lt1" tx1="dk1" bg2="lt2" tx2="dk2" accent1="accent1" accent2="accent2" accent3="accent3" accent4="accent4" accent5="accent5" accent6="accent6" hlink="hlink" folHlink="folHlink"/>
  <p:sldLayoutIdLst>
    <p:sldLayoutId id="2147483663" r:id="rId1"/>
    <p:sldLayoutId id="2147483679" r:id="rId2"/>
    <p:sldLayoutId id="2147483665" r:id="rId3"/>
    <p:sldLayoutId id="2147483668" r:id="rId4"/>
    <p:sldLayoutId id="2147483682" r:id="rId5"/>
    <p:sldLayoutId id="2147483662" r:id="rId6"/>
    <p:sldLayoutId id="2147483664" r:id="rId7"/>
    <p:sldLayoutId id="2147483676" r:id="rId8"/>
    <p:sldLayoutId id="2147483680" r:id="rId9"/>
    <p:sldLayoutId id="2147483681" r:id="rId10"/>
    <p:sldLayoutId id="2147483666" r:id="rId11"/>
    <p:sldLayoutId id="2147483684" r:id="rId12"/>
    <p:sldLayoutId id="2147483677" r:id="rId13"/>
    <p:sldLayoutId id="2147483667" r:id="rId14"/>
    <p:sldLayoutId id="2147483678" r:id="rId15"/>
    <p:sldLayoutId id="2147483683" r:id="rId16"/>
  </p:sldLayoutIdLst>
  <p:txStyles>
    <p:titleStyle>
      <a:lvl1pPr algn="l" defTabSz="685800" rtl="0" eaLnBrk="1" latinLnBrk="0" hangingPunct="1">
        <a:lnSpc>
          <a:spcPct val="90000"/>
        </a:lnSpc>
        <a:spcBef>
          <a:spcPct val="0"/>
        </a:spcBef>
        <a:buNone/>
        <a:defRPr sz="2300" b="1" i="0" kern="1200">
          <a:solidFill>
            <a:srgbClr val="595959"/>
          </a:solidFill>
          <a:latin typeface="Century Gothic" panose="020B0502020202020204" pitchFamily="34" charset="0"/>
          <a:ea typeface="+mj-ea"/>
          <a:cs typeface="+mj-cs"/>
        </a:defRPr>
      </a:lvl1pPr>
    </p:titleStyle>
    <p:bodyStyle>
      <a:lvl1pPr marL="0" indent="0" algn="l" defTabSz="685800" rtl="0" eaLnBrk="1" latinLnBrk="0" hangingPunct="1">
        <a:lnSpc>
          <a:spcPct val="100000"/>
        </a:lnSpc>
        <a:spcBef>
          <a:spcPts val="600"/>
        </a:spcBef>
        <a:buFont typeface="Arial" panose="020B0604020202020204" pitchFamily="34" charset="0"/>
        <a:buNone/>
        <a:defRPr sz="2800" b="1" i="0" kern="1200">
          <a:solidFill>
            <a:srgbClr val="164194"/>
          </a:solidFill>
          <a:latin typeface="Century Gothic" panose="020B0502020202020204" pitchFamily="34" charset="0"/>
          <a:ea typeface="+mn-ea"/>
          <a:cs typeface="+mn-cs"/>
        </a:defRPr>
      </a:lvl1pPr>
      <a:lvl2pPr marL="0" indent="0" algn="l" defTabSz="685800" rtl="0" eaLnBrk="1" latinLnBrk="0" hangingPunct="1">
        <a:lnSpc>
          <a:spcPct val="100000"/>
        </a:lnSpc>
        <a:spcBef>
          <a:spcPts val="600"/>
        </a:spcBef>
        <a:buFont typeface="Arial" panose="020B0604020202020204" pitchFamily="34" charset="0"/>
        <a:buNone/>
        <a:tabLst/>
        <a:defRPr sz="2400" b="0" i="0" kern="1200">
          <a:solidFill>
            <a:srgbClr val="C60075"/>
          </a:solidFill>
          <a:latin typeface="Arial" panose="020B0604020202020204" pitchFamily="34" charset="0"/>
          <a:ea typeface="+mn-ea"/>
          <a:cs typeface="Arial" panose="020B0604020202020204" pitchFamily="34" charset="0"/>
        </a:defRPr>
      </a:lvl2pPr>
      <a:lvl3pPr marL="490538" indent="-265113" algn="l" defTabSz="685800" rtl="0" eaLnBrk="1" latinLnBrk="0" hangingPunct="1">
        <a:lnSpc>
          <a:spcPct val="100000"/>
        </a:lnSpc>
        <a:spcBef>
          <a:spcPts val="600"/>
        </a:spcBef>
        <a:buClr>
          <a:srgbClr val="164194"/>
        </a:buClr>
        <a:buSzPct val="90000"/>
        <a:buFont typeface=".PingFang SC Regular"/>
        <a:buChar char="◆"/>
        <a:tabLst/>
        <a:defRPr sz="2400" b="1" i="0" kern="1200">
          <a:solidFill>
            <a:srgbClr val="595959"/>
          </a:solidFill>
          <a:latin typeface="Arial" panose="020B0604020202020204" pitchFamily="34" charset="0"/>
          <a:ea typeface="+mn-ea"/>
          <a:cs typeface="Arial" panose="020B0604020202020204" pitchFamily="34" charset="0"/>
        </a:defRPr>
      </a:lvl3pPr>
      <a:lvl4pPr marL="492125" indent="-179388" algn="l" defTabSz="685800" rtl="0" eaLnBrk="1" latinLnBrk="0" hangingPunct="1">
        <a:lnSpc>
          <a:spcPct val="100000"/>
        </a:lnSpc>
        <a:spcBef>
          <a:spcPts val="600"/>
        </a:spcBef>
        <a:buClr>
          <a:srgbClr val="C60075"/>
        </a:buClr>
        <a:buSzPct val="100000"/>
        <a:buFont typeface="Adelle Sans Extrabold" pitchFamily="2" charset="77"/>
        <a:buChar char=")"/>
        <a:tabLst/>
        <a:defRPr sz="2400" b="1" i="0" kern="1200">
          <a:solidFill>
            <a:srgbClr val="595959"/>
          </a:solidFill>
          <a:latin typeface="Arial" panose="020B0604020202020204" pitchFamily="34" charset="0"/>
          <a:ea typeface="+mn-ea"/>
          <a:cs typeface="Arial" panose="020B0604020202020204" pitchFamily="34" charset="0"/>
        </a:defRPr>
      </a:lvl4pPr>
      <a:lvl5pPr marL="268288" indent="0" algn="l" defTabSz="685800" rtl="0" eaLnBrk="1" latinLnBrk="0" hangingPunct="1">
        <a:lnSpc>
          <a:spcPct val="100000"/>
        </a:lnSpc>
        <a:spcBef>
          <a:spcPts val="600"/>
        </a:spcBef>
        <a:buFont typeface="Arial" panose="020B0604020202020204" pitchFamily="34" charset="0"/>
        <a:buNone/>
        <a:tabLst/>
        <a:defRPr sz="2200" kern="1200">
          <a:solidFill>
            <a:srgbClr val="595959"/>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5534" userDrawn="1">
          <p15:clr>
            <a:srgbClr val="F26B43"/>
          </p15:clr>
        </p15:guide>
        <p15:guide id="3" orient="horz" pos="2777" userDrawn="1">
          <p15:clr>
            <a:srgbClr val="F26B43"/>
          </p15:clr>
        </p15:guide>
        <p15:guide id="4" orient="horz" pos="169" userDrawn="1">
          <p15:clr>
            <a:srgbClr val="F26B43"/>
          </p15:clr>
        </p15:guide>
        <p15:guide id="5" orient="horz" pos="441" userDrawn="1">
          <p15:clr>
            <a:srgbClr val="F26B43"/>
          </p15:clr>
        </p15:guide>
        <p15:guide id="6" orient="horz" pos="713" userDrawn="1">
          <p15:clr>
            <a:srgbClr val="F26B43"/>
          </p15:clr>
        </p15:guide>
        <p15:guide id="7"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33.jpg"/></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36.jpg"/><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9.jpg"/><Relationship Id="rId4" Type="http://schemas.openxmlformats.org/officeDocument/2006/relationships/image" Target="../media/image38.jp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14.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5.xml"/><Relationship Id="rId1" Type="http://schemas.openxmlformats.org/officeDocument/2006/relationships/video" Target="https://www.youtube.com/embed/1WxhDVRlowA?feature=oembed"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62.jpg"/></Relationships>
</file>

<file path=ppt/slides/_rels/slide4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6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65.jpg"/></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image" Target="../media/image68.jpg"/><Relationship Id="rId4" Type="http://schemas.openxmlformats.org/officeDocument/2006/relationships/image" Target="../media/image67.png"/></Relationships>
</file>

<file path=ppt/slides/_rels/slide52.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70.emf"/></Relationships>
</file>

<file path=ppt/slides/_rels/slide53.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489083" y="1023157"/>
            <a:ext cx="4124325" cy="727489"/>
          </a:xfrm>
        </p:spPr>
        <p:txBody>
          <a:bodyPr/>
          <a:lstStyle/>
          <a:p>
            <a:r>
              <a:rPr lang="en-US" dirty="0">
                <a:solidFill>
                  <a:srgbClr val="164130"/>
                </a:solidFill>
              </a:rPr>
              <a:t>The Storyteller City</a:t>
            </a:r>
          </a:p>
        </p:txBody>
      </p:sp>
      <p:sp>
        <p:nvSpPr>
          <p:cNvPr id="3" name="Text Placeholder 2"/>
          <p:cNvSpPr>
            <a:spLocks noGrp="1"/>
          </p:cNvSpPr>
          <p:nvPr>
            <p:ph type="body" sz="quarter" idx="12"/>
          </p:nvPr>
        </p:nvSpPr>
        <p:spPr>
          <a:xfrm>
            <a:off x="4489083" y="2046737"/>
            <a:ext cx="4119563" cy="1258888"/>
          </a:xfrm>
        </p:spPr>
        <p:txBody>
          <a:bodyPr/>
          <a:lstStyle/>
          <a:p>
            <a:r>
              <a:rPr lang="en-US" dirty="0"/>
              <a:t>How to use storytelling to engage citizens in local projects</a:t>
            </a:r>
          </a:p>
          <a:p>
            <a:pPr algn="ctr"/>
            <a:endParaRPr lang="en-US" sz="1800" dirty="0"/>
          </a:p>
          <a:p>
            <a:pPr algn="ctr"/>
            <a:r>
              <a:rPr lang="en-US" sz="1800" dirty="0"/>
              <a:t>19 November 2025</a:t>
            </a:r>
          </a:p>
        </p:txBody>
      </p:sp>
    </p:spTree>
    <p:extLst>
      <p:ext uri="{BB962C8B-B14F-4D97-AF65-F5344CB8AC3E}">
        <p14:creationId xmlns:p14="http://schemas.microsoft.com/office/powerpoint/2010/main" val="303512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29CC40-A0D8-4722-BC8C-AF7EA46009B1}"/>
              </a:ext>
            </a:extLst>
          </p:cNvPr>
          <p:cNvSpPr>
            <a:spLocks noGrp="1"/>
          </p:cNvSpPr>
          <p:nvPr>
            <p:ph type="title"/>
          </p:nvPr>
        </p:nvSpPr>
        <p:spPr/>
        <p:txBody>
          <a:bodyPr/>
          <a:lstStyle/>
          <a:p>
            <a:r>
              <a:rPr lang="fr-FR" dirty="0"/>
              <a:t>How to engage </a:t>
            </a:r>
            <a:r>
              <a:rPr lang="fr-FR" dirty="0" err="1"/>
              <a:t>with</a:t>
            </a:r>
            <a:r>
              <a:rPr lang="fr-FR" dirty="0"/>
              <a:t> us?</a:t>
            </a:r>
          </a:p>
        </p:txBody>
      </p:sp>
      <p:sp>
        <p:nvSpPr>
          <p:cNvPr id="3" name="Espace réservé du texte 2">
            <a:extLst>
              <a:ext uri="{FF2B5EF4-FFF2-40B4-BE49-F238E27FC236}">
                <a16:creationId xmlns:a16="http://schemas.microsoft.com/office/drawing/2014/main" id="{01EDA293-CE91-4483-8171-A1617CCAAED2}"/>
              </a:ext>
            </a:extLst>
          </p:cNvPr>
          <p:cNvSpPr>
            <a:spLocks noGrp="1"/>
          </p:cNvSpPr>
          <p:nvPr>
            <p:ph type="body" sz="quarter" idx="12"/>
          </p:nvPr>
        </p:nvSpPr>
        <p:spPr>
          <a:xfrm>
            <a:off x="340478" y="882373"/>
            <a:ext cx="8426450" cy="3846512"/>
          </a:xfrm>
        </p:spPr>
        <p:txBody>
          <a:bodyPr/>
          <a:lstStyle/>
          <a:p>
            <a:r>
              <a:rPr lang="fr-FR" u="sng" dirty="0"/>
              <a:t>1. </a:t>
            </a:r>
            <a:r>
              <a:rPr lang="fr-FR" u="sng" dirty="0" err="1"/>
              <a:t>Through</a:t>
            </a:r>
            <a:r>
              <a:rPr lang="fr-FR" u="sng" dirty="0"/>
              <a:t> </a:t>
            </a:r>
            <a:r>
              <a:rPr lang="fr-FR" u="sng" dirty="0" err="1"/>
              <a:t>Wooclap</a:t>
            </a:r>
            <a:endParaRPr lang="fr-FR" dirty="0"/>
          </a:p>
          <a:p>
            <a:endParaRPr lang="fr-FR" dirty="0"/>
          </a:p>
          <a:p>
            <a:endParaRPr lang="fr-FR" dirty="0"/>
          </a:p>
          <a:p>
            <a:endParaRPr lang="fr-FR" dirty="0"/>
          </a:p>
          <a:p>
            <a:endParaRPr lang="fr-FR" dirty="0"/>
          </a:p>
          <a:p>
            <a:endParaRPr lang="fr-FR" dirty="0"/>
          </a:p>
          <a:p>
            <a:r>
              <a:rPr lang="fr-FR" u="sng" dirty="0"/>
              <a:t>2. </a:t>
            </a:r>
            <a:r>
              <a:rPr lang="fr-FR" u="sng" dirty="0" err="1"/>
              <a:t>Through</a:t>
            </a:r>
            <a:r>
              <a:rPr lang="fr-FR" u="sng" dirty="0"/>
              <a:t> Questions &amp; </a:t>
            </a:r>
            <a:r>
              <a:rPr lang="fr-FR" u="sng" dirty="0" err="1"/>
              <a:t>Answers</a:t>
            </a:r>
            <a:r>
              <a:rPr lang="fr-FR" u="sng" dirty="0"/>
              <a:t> option on ZOOM</a:t>
            </a:r>
          </a:p>
        </p:txBody>
      </p:sp>
      <p:pic>
        <p:nvPicPr>
          <p:cNvPr id="4" name="Image 3">
            <a:extLst>
              <a:ext uri="{FF2B5EF4-FFF2-40B4-BE49-F238E27FC236}">
                <a16:creationId xmlns:a16="http://schemas.microsoft.com/office/drawing/2014/main" id="{8EAADEEA-8819-446A-A062-D65724907E1B}"/>
              </a:ext>
            </a:extLst>
          </p:cNvPr>
          <p:cNvPicPr>
            <a:picLocks noChangeAspect="1"/>
          </p:cNvPicPr>
          <p:nvPr/>
        </p:nvPicPr>
        <p:blipFill rotWithShape="1">
          <a:blip r:embed="rId2"/>
          <a:srcRect l="7534" t="37239" r="6300" b="19133"/>
          <a:stretch/>
        </p:blipFill>
        <p:spPr>
          <a:xfrm>
            <a:off x="226759" y="1342314"/>
            <a:ext cx="8485035" cy="2415494"/>
          </a:xfrm>
          <a:prstGeom prst="rect">
            <a:avLst/>
          </a:prstGeom>
        </p:spPr>
      </p:pic>
    </p:spTree>
    <p:extLst>
      <p:ext uri="{BB962C8B-B14F-4D97-AF65-F5344CB8AC3E}">
        <p14:creationId xmlns:p14="http://schemas.microsoft.com/office/powerpoint/2010/main" val="2436104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C70A3-EA70-1FE8-EB95-433D5AAC2CE0}"/>
              </a:ext>
            </a:extLst>
          </p:cNvPr>
          <p:cNvSpPr>
            <a:spLocks noGrp="1"/>
          </p:cNvSpPr>
          <p:nvPr>
            <p:ph type="title"/>
          </p:nvPr>
        </p:nvSpPr>
        <p:spPr/>
        <p:txBody>
          <a:bodyPr/>
          <a:lstStyle/>
          <a:p>
            <a:r>
              <a:rPr lang="en-US" sz="2800" dirty="0"/>
              <a:t>Once upon a time….</a:t>
            </a:r>
          </a:p>
        </p:txBody>
      </p:sp>
      <p:sp>
        <p:nvSpPr>
          <p:cNvPr id="4" name="Text Placeholder 3">
            <a:extLst>
              <a:ext uri="{FF2B5EF4-FFF2-40B4-BE49-F238E27FC236}">
                <a16:creationId xmlns:a16="http://schemas.microsoft.com/office/drawing/2014/main" id="{5CD1FEE3-8855-30E4-40C2-0A7D5238ED79}"/>
              </a:ext>
            </a:extLst>
          </p:cNvPr>
          <p:cNvSpPr>
            <a:spLocks noGrp="1"/>
          </p:cNvSpPr>
          <p:nvPr>
            <p:ph type="body" sz="quarter" idx="14"/>
          </p:nvPr>
        </p:nvSpPr>
        <p:spPr/>
        <p:txBody>
          <a:bodyPr/>
          <a:lstStyle/>
          <a:p>
            <a:pPr marL="457200" indent="-457200">
              <a:buFont typeface="Arial" panose="020B0604020202020204" pitchFamily="34" charset="0"/>
              <a:buChar char="•"/>
            </a:pPr>
            <a:r>
              <a:rPr lang="en-US" sz="2800" b="1" dirty="0">
                <a:solidFill>
                  <a:srgbClr val="164194"/>
                </a:solidFill>
                <a:effectLst/>
                <a:latin typeface="Century Gothic" panose="020B0502020202020204" pitchFamily="34" charset="0"/>
              </a:rPr>
              <a:t>Storytelling involves sharing </a:t>
            </a:r>
            <a:r>
              <a:rPr lang="en-US" sz="2800" b="1" dirty="0">
                <a:solidFill>
                  <a:srgbClr val="164194"/>
                </a:solidFill>
                <a:effectLst/>
                <a:highlight>
                  <a:srgbClr val="FF917F"/>
                </a:highlight>
                <a:latin typeface="Century Gothic" panose="020B0502020202020204" pitchFamily="34" charset="0"/>
              </a:rPr>
              <a:t>social information </a:t>
            </a:r>
            <a:r>
              <a:rPr lang="en-US" sz="2800" b="1" dirty="0">
                <a:solidFill>
                  <a:srgbClr val="164194"/>
                </a:solidFill>
                <a:effectLst/>
                <a:latin typeface="Century Gothic" panose="020B0502020202020204" pitchFamily="34" charset="0"/>
              </a:rPr>
              <a:t>through various forms, including </a:t>
            </a:r>
            <a:r>
              <a:rPr lang="en-US" sz="2800" b="1" dirty="0">
                <a:solidFill>
                  <a:srgbClr val="164194"/>
                </a:solidFill>
                <a:effectLst/>
                <a:highlight>
                  <a:srgbClr val="FF917F"/>
                </a:highlight>
                <a:latin typeface="Century Gothic" panose="020B0502020202020204" pitchFamily="34" charset="0"/>
              </a:rPr>
              <a:t>spoken, written and symbolic </a:t>
            </a:r>
            <a:r>
              <a:rPr lang="en-US" sz="2800" b="1" dirty="0">
                <a:solidFill>
                  <a:srgbClr val="164194"/>
                </a:solidFill>
                <a:effectLst/>
                <a:latin typeface="Century Gothic" panose="020B0502020202020204" pitchFamily="34" charset="0"/>
              </a:rPr>
              <a:t>languages</a:t>
            </a:r>
          </a:p>
          <a:p>
            <a:pPr marL="457200" indent="-457200">
              <a:buFont typeface="Arial" panose="020B0604020202020204" pitchFamily="34" charset="0"/>
              <a:buChar char="•"/>
            </a:pPr>
            <a:r>
              <a:rPr lang="en-US" dirty="0"/>
              <a:t>Storytelling is a key way we </a:t>
            </a:r>
            <a:r>
              <a:rPr lang="en-US" dirty="0">
                <a:highlight>
                  <a:srgbClr val="FF917F"/>
                </a:highlight>
              </a:rPr>
              <a:t>learn and make sense of </a:t>
            </a:r>
            <a:r>
              <a:rPr lang="en-US" dirty="0"/>
              <a:t>the world</a:t>
            </a:r>
          </a:p>
        </p:txBody>
      </p:sp>
      <p:sp>
        <p:nvSpPr>
          <p:cNvPr id="5" name="Text Placeholder 4">
            <a:extLst>
              <a:ext uri="{FF2B5EF4-FFF2-40B4-BE49-F238E27FC236}">
                <a16:creationId xmlns:a16="http://schemas.microsoft.com/office/drawing/2014/main" id="{AA3942E2-07C4-8683-2B87-F20B2F3A4967}"/>
              </a:ext>
            </a:extLst>
          </p:cNvPr>
          <p:cNvSpPr>
            <a:spLocks noGrp="1"/>
          </p:cNvSpPr>
          <p:nvPr>
            <p:ph type="body" sz="quarter" idx="15"/>
          </p:nvPr>
        </p:nvSpPr>
        <p:spPr>
          <a:xfrm>
            <a:off x="6130833" y="1055451"/>
            <a:ext cx="2636094" cy="1904136"/>
          </a:xfrm>
        </p:spPr>
        <p:txBody>
          <a:bodyPr/>
          <a:lstStyle/>
          <a:p>
            <a:r>
              <a:rPr lang="en-US" sz="1800" b="0" i="1" dirty="0"/>
              <a:t>Old man</a:t>
            </a:r>
            <a:r>
              <a:rPr lang="en-US" sz="1800" i="1" dirty="0"/>
              <a:t>: </a:t>
            </a:r>
            <a:r>
              <a:rPr lang="en-US" sz="1800" dirty="0"/>
              <a:t>If you knew the story so well, what did you need me for? </a:t>
            </a:r>
          </a:p>
          <a:p>
            <a:r>
              <a:rPr lang="en-US" sz="1800" b="0" i="1" dirty="0"/>
              <a:t>Girl: </a:t>
            </a:r>
            <a:r>
              <a:rPr lang="en-US" sz="1800" dirty="0"/>
              <a:t>To listen </a:t>
            </a:r>
          </a:p>
          <a:p>
            <a:r>
              <a:rPr lang="en-US" sz="1800" dirty="0">
                <a:solidFill>
                  <a:schemeClr val="accent1"/>
                </a:solidFill>
              </a:rPr>
              <a:t>The Witcher –Season 4</a:t>
            </a:r>
          </a:p>
        </p:txBody>
      </p:sp>
      <p:pic>
        <p:nvPicPr>
          <p:cNvPr id="11" name="Picture 10" descr="A group of people posing for a photo&#10;&#10;AI-generated content may be incorrect.">
            <a:extLst>
              <a:ext uri="{FF2B5EF4-FFF2-40B4-BE49-F238E27FC236}">
                <a16:creationId xmlns:a16="http://schemas.microsoft.com/office/drawing/2014/main" id="{25B1F0FE-2CD2-134B-72BF-2F0B91B20F69}"/>
              </a:ext>
            </a:extLst>
          </p:cNvPr>
          <p:cNvPicPr>
            <a:picLocks noChangeAspect="1"/>
          </p:cNvPicPr>
          <p:nvPr/>
        </p:nvPicPr>
        <p:blipFill>
          <a:blip r:embed="rId3"/>
          <a:stretch>
            <a:fillRect/>
          </a:stretch>
        </p:blipFill>
        <p:spPr>
          <a:xfrm>
            <a:off x="6601416" y="2713560"/>
            <a:ext cx="1694928" cy="1694928"/>
          </a:xfrm>
          <a:prstGeom prst="rect">
            <a:avLst/>
          </a:prstGeom>
        </p:spPr>
      </p:pic>
    </p:spTree>
    <p:extLst>
      <p:ext uri="{BB962C8B-B14F-4D97-AF65-F5344CB8AC3E}">
        <p14:creationId xmlns:p14="http://schemas.microsoft.com/office/powerpoint/2010/main" val="541511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142" y="273376"/>
            <a:ext cx="5268410" cy="433633"/>
          </a:xfrm>
        </p:spPr>
        <p:txBody>
          <a:bodyPr/>
          <a:lstStyle/>
          <a:p>
            <a:r>
              <a:rPr lang="en-US" sz="2800" dirty="0"/>
              <a:t>Since the dawn of mankind… </a:t>
            </a:r>
          </a:p>
        </p:txBody>
      </p:sp>
      <p:sp>
        <p:nvSpPr>
          <p:cNvPr id="3" name="Text Placeholder 2"/>
          <p:cNvSpPr>
            <a:spLocks noGrp="1"/>
          </p:cNvSpPr>
          <p:nvPr>
            <p:ph type="body" sz="quarter" idx="12"/>
          </p:nvPr>
        </p:nvSpPr>
        <p:spPr>
          <a:xfrm>
            <a:off x="358775" y="1131888"/>
            <a:ext cx="4921885" cy="3276600"/>
          </a:xfrm>
        </p:spPr>
        <p:txBody>
          <a:bodyPr/>
          <a:lstStyle/>
          <a:p>
            <a:pPr marL="457200" indent="-457200">
              <a:buFont typeface="Arial" panose="020B0604020202020204" pitchFamily="34" charset="0"/>
              <a:buChar char="•"/>
            </a:pPr>
            <a:r>
              <a:rPr lang="en-US" sz="2800" dirty="0">
                <a:solidFill>
                  <a:srgbClr val="164194"/>
                </a:solidFill>
                <a:effectLst/>
                <a:latin typeface="Century Gothic" panose="020B0502020202020204" pitchFamily="34" charset="0"/>
              </a:rPr>
              <a:t>Our brain interprets the environment to build a </a:t>
            </a:r>
            <a:r>
              <a:rPr lang="en-US" sz="2800" dirty="0">
                <a:solidFill>
                  <a:srgbClr val="164194"/>
                </a:solidFill>
                <a:effectLst/>
                <a:highlight>
                  <a:srgbClr val="FF917F"/>
                </a:highlight>
                <a:latin typeface="Century Gothic" panose="020B0502020202020204" pitchFamily="34" charset="0"/>
              </a:rPr>
              <a:t>world model </a:t>
            </a:r>
          </a:p>
          <a:p>
            <a:pPr marL="457200" indent="-457200">
              <a:buFont typeface="Arial" panose="020B0604020202020204" pitchFamily="34" charset="0"/>
              <a:buChar char="•"/>
            </a:pPr>
            <a:r>
              <a:rPr lang="en-US" sz="2800" dirty="0">
                <a:solidFill>
                  <a:srgbClr val="164194"/>
                </a:solidFill>
                <a:effectLst/>
                <a:latin typeface="Century Gothic" panose="020B0502020202020204" pitchFamily="34" charset="0"/>
              </a:rPr>
              <a:t>Curiosity and self-awareness drive our </a:t>
            </a:r>
            <a:r>
              <a:rPr lang="en-US" sz="2800" dirty="0">
                <a:solidFill>
                  <a:srgbClr val="164194"/>
                </a:solidFill>
                <a:effectLst/>
                <a:highlight>
                  <a:srgbClr val="FF917F"/>
                </a:highlight>
                <a:latin typeface="Century Gothic" panose="020B0502020202020204" pitchFamily="34" charset="0"/>
              </a:rPr>
              <a:t>survival and adaptation</a:t>
            </a:r>
            <a:endParaRPr lang="en-US" dirty="0">
              <a:highlight>
                <a:srgbClr val="FF917F"/>
              </a:highlight>
            </a:endParaRPr>
          </a:p>
          <a:p>
            <a:pPr marL="457200" indent="-457200">
              <a:buFont typeface="Arial" panose="020B0604020202020204" pitchFamily="34" charset="0"/>
              <a:buChar char="•"/>
            </a:pPr>
            <a:r>
              <a:rPr lang="en-US" dirty="0">
                <a:solidFill>
                  <a:schemeClr val="accent4"/>
                </a:solidFill>
              </a:rPr>
              <a:t>Need to</a:t>
            </a:r>
            <a:r>
              <a:rPr lang="en-US" dirty="0">
                <a:solidFill>
                  <a:schemeClr val="accent4"/>
                </a:solidFill>
                <a:highlight>
                  <a:srgbClr val="FF917F"/>
                </a:highlight>
              </a:rPr>
              <a:t> “control the narrative”</a:t>
            </a:r>
          </a:p>
          <a:p>
            <a:pPr marL="457200" indent="-457200">
              <a:buFont typeface="Arial" panose="020B0604020202020204" pitchFamily="34" charset="0"/>
              <a:buChar char="•"/>
            </a:pPr>
            <a:endParaRPr lang="en-US" dirty="0"/>
          </a:p>
        </p:txBody>
      </p:sp>
      <p:pic>
        <p:nvPicPr>
          <p:cNvPr id="8" name="Picture 7" descr="Anubis with anubis head and anubis head with anubis head and anubis head with anubis head and anubis head with anubis head and&#10;&#10;AI-generated content may be incorrect.">
            <a:extLst>
              <a:ext uri="{FF2B5EF4-FFF2-40B4-BE49-F238E27FC236}">
                <a16:creationId xmlns:a16="http://schemas.microsoft.com/office/drawing/2014/main" id="{1AD6D0E8-5982-6900-DFC7-EE5260AB0791}"/>
              </a:ext>
            </a:extLst>
          </p:cNvPr>
          <p:cNvPicPr>
            <a:picLocks noChangeAspect="1"/>
          </p:cNvPicPr>
          <p:nvPr/>
        </p:nvPicPr>
        <p:blipFill>
          <a:blip r:embed="rId3">
            <a:extLst>
              <a:ext uri="{28A0092B-C50C-407E-A947-70E740481C1C}">
                <a14:useLocalDpi xmlns:a14="http://schemas.microsoft.com/office/drawing/2010/main" val="0"/>
              </a:ext>
            </a:extLst>
          </a:blip>
          <a:srcRect l="6663" r="2960" b="3"/>
          <a:stretch>
            <a:fillRect/>
          </a:stretch>
        </p:blipFill>
        <p:spPr>
          <a:xfrm>
            <a:off x="6220100" y="2430318"/>
            <a:ext cx="3144033" cy="3026449"/>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pic>
        <p:nvPicPr>
          <p:cNvPr id="9" name="Picture 8" descr="A cave painting of people dancing&#10;&#10;AI-generated content may be incorrect.">
            <a:extLst>
              <a:ext uri="{FF2B5EF4-FFF2-40B4-BE49-F238E27FC236}">
                <a16:creationId xmlns:a16="http://schemas.microsoft.com/office/drawing/2014/main" id="{6C04696F-8A82-C3FE-93AD-EEC3BFB67461}"/>
              </a:ext>
            </a:extLst>
          </p:cNvPr>
          <p:cNvPicPr>
            <a:picLocks noChangeAspect="1"/>
          </p:cNvPicPr>
          <p:nvPr/>
        </p:nvPicPr>
        <p:blipFill>
          <a:blip r:embed="rId4">
            <a:extLst>
              <a:ext uri="{28A0092B-C50C-407E-A947-70E740481C1C}">
                <a14:useLocalDpi xmlns:a14="http://schemas.microsoft.com/office/drawing/2010/main" val="0"/>
              </a:ext>
            </a:extLst>
          </a:blip>
          <a:srcRect l="127" r="20893" b="-4"/>
          <a:stretch>
            <a:fillRect/>
          </a:stretch>
        </p:blipFill>
        <p:spPr>
          <a:xfrm>
            <a:off x="5629847" y="0"/>
            <a:ext cx="3155378" cy="2696858"/>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1999835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141" y="273376"/>
            <a:ext cx="8235787" cy="433633"/>
          </a:xfrm>
        </p:spPr>
        <p:txBody>
          <a:bodyPr anchor="ctr">
            <a:normAutofit/>
          </a:bodyPr>
          <a:lstStyle/>
          <a:p>
            <a:r>
              <a:rPr lang="en-US"/>
              <a:t>Stories are all about connections </a:t>
            </a:r>
          </a:p>
        </p:txBody>
      </p:sp>
      <p:pic>
        <p:nvPicPr>
          <p:cNvPr id="7" name="Picture Placeholder 8" descr="Folded baby clothes">
            <a:extLst>
              <a:ext uri="{FF2B5EF4-FFF2-40B4-BE49-F238E27FC236}">
                <a16:creationId xmlns:a16="http://schemas.microsoft.com/office/drawing/2014/main" id="{6AFC5E09-6360-3BDF-E899-6732B2AFD6C9}"/>
              </a:ext>
            </a:extLst>
          </p:cNvPr>
          <p:cNvPicPr>
            <a:picLocks noChangeAspect="1"/>
          </p:cNvPicPr>
          <p:nvPr/>
        </p:nvPicPr>
        <p:blipFill>
          <a:blip r:embed="rId3"/>
          <a:srcRect l="4657" r="29985" b="-3"/>
          <a:stretch>
            <a:fillRect/>
          </a:stretch>
        </p:blipFill>
        <p:spPr>
          <a:xfrm>
            <a:off x="4899025" y="707009"/>
            <a:ext cx="3886200" cy="370147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noFill/>
        </p:spPr>
      </p:pic>
      <p:sp>
        <p:nvSpPr>
          <p:cNvPr id="4" name="Text Placeholder 3"/>
          <p:cNvSpPr>
            <a:spLocks noGrp="1"/>
          </p:cNvSpPr>
          <p:nvPr>
            <p:ph type="body" sz="quarter" idx="14"/>
          </p:nvPr>
        </p:nvSpPr>
        <p:spPr>
          <a:xfrm>
            <a:off x="358775" y="1131888"/>
            <a:ext cx="3889375" cy="3276600"/>
          </a:xfrm>
        </p:spPr>
        <p:txBody>
          <a:bodyPr>
            <a:normAutofit/>
          </a:bodyPr>
          <a:lstStyle/>
          <a:p>
            <a:pPr marL="342900" indent="-342900">
              <a:buFont typeface="Arial" panose="020B0604020202020204" pitchFamily="34" charset="0"/>
              <a:buChar char="•"/>
            </a:pPr>
            <a:r>
              <a:rPr lang="en-US"/>
              <a:t>We </a:t>
            </a:r>
            <a:r>
              <a:rPr lang="en-US">
                <a:highlight>
                  <a:srgbClr val="FF917F"/>
                </a:highlight>
              </a:rPr>
              <a:t>connect</a:t>
            </a:r>
            <a:r>
              <a:rPr lang="en-US"/>
              <a:t> words or images to form a </a:t>
            </a:r>
            <a:r>
              <a:rPr lang="en-US">
                <a:highlight>
                  <a:srgbClr val="FF917F"/>
                </a:highlight>
              </a:rPr>
              <a:t>coherent story</a:t>
            </a:r>
          </a:p>
          <a:p>
            <a:pPr marL="342900" indent="-342900">
              <a:buFont typeface="Arial" panose="020B0604020202020204" pitchFamily="34" charset="0"/>
              <a:buChar char="•"/>
            </a:pPr>
            <a:r>
              <a:rPr lang="en-US"/>
              <a:t>We tend to find </a:t>
            </a:r>
            <a:r>
              <a:rPr lang="en-US">
                <a:highlight>
                  <a:srgbClr val="FF917F"/>
                </a:highlight>
              </a:rPr>
              <a:t>cause-effect</a:t>
            </a:r>
            <a:r>
              <a:rPr lang="en-US"/>
              <a:t> links even if none exist</a:t>
            </a:r>
          </a:p>
          <a:p>
            <a:pPr marL="342900" indent="-342900">
              <a:buFont typeface="Arial" panose="020B0604020202020204" pitchFamily="34" charset="0"/>
              <a:buChar char="•"/>
            </a:pPr>
            <a:endParaRPr lang="en-US"/>
          </a:p>
        </p:txBody>
      </p:sp>
      <p:sp>
        <p:nvSpPr>
          <p:cNvPr id="8" name="Text Placeholder 2">
            <a:extLst>
              <a:ext uri="{FF2B5EF4-FFF2-40B4-BE49-F238E27FC236}">
                <a16:creationId xmlns:a16="http://schemas.microsoft.com/office/drawing/2014/main" id="{22BCEC02-F923-ED26-4025-29D3B999BC18}"/>
              </a:ext>
            </a:extLst>
          </p:cNvPr>
          <p:cNvSpPr txBox="1">
            <a:spLocks/>
          </p:cNvSpPr>
          <p:nvPr/>
        </p:nvSpPr>
        <p:spPr>
          <a:xfrm>
            <a:off x="5364243" y="635077"/>
            <a:ext cx="3093957" cy="1936673"/>
          </a:xfrm>
          <a:prstGeom prst="rect">
            <a:avLst/>
          </a:prstGeom>
        </p:spPr>
        <p:txBody>
          <a:bodyPr vert="horz" wrap="none" lIns="0" tIns="0" rIns="0" bIns="0" rtlCol="0" anchor="ctr">
            <a:normAutofit/>
          </a:bodyPr>
          <a:lstStyle>
            <a:defPPr>
              <a:defRPr lang="en-US"/>
            </a:defPPr>
            <a:lvl1pPr marL="0" algn="l" defTabSz="457200" rtl="0" eaLnBrk="1" latinLnBrk="0" hangingPunct="1">
              <a:defRPr sz="1200" b="0" i="0" kern="1200">
                <a:solidFill>
                  <a:srgbClr val="164194"/>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a:t>For Sale:</a:t>
            </a:r>
          </a:p>
          <a:p>
            <a:r>
              <a:rPr lang="en-US" sz="4000" b="1"/>
              <a:t>Baby shoes</a:t>
            </a:r>
          </a:p>
          <a:p>
            <a:r>
              <a:rPr lang="en-US" sz="4000" b="1"/>
              <a:t>Never worn</a:t>
            </a:r>
            <a:endParaRPr lang="en-US" sz="4000" b="1" dirty="0"/>
          </a:p>
        </p:txBody>
      </p:sp>
    </p:spTree>
    <p:extLst>
      <p:ext uri="{BB962C8B-B14F-4D97-AF65-F5344CB8AC3E}">
        <p14:creationId xmlns:p14="http://schemas.microsoft.com/office/powerpoint/2010/main" val="220861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AFEC9-8A2D-6EB6-A67E-EC7F78ECE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518E60-B575-ECDC-E713-E6F86A8DD91D}"/>
              </a:ext>
            </a:extLst>
          </p:cNvPr>
          <p:cNvSpPr>
            <a:spLocks noGrp="1"/>
          </p:cNvSpPr>
          <p:nvPr>
            <p:ph type="title"/>
          </p:nvPr>
        </p:nvSpPr>
        <p:spPr>
          <a:xfrm>
            <a:off x="531141" y="273376"/>
            <a:ext cx="8235787" cy="433633"/>
          </a:xfrm>
        </p:spPr>
        <p:txBody>
          <a:bodyPr anchor="ctr">
            <a:normAutofit/>
          </a:bodyPr>
          <a:lstStyle/>
          <a:p>
            <a:r>
              <a:rPr lang="en-US" sz="2800" dirty="0"/>
              <a:t>From around the campfire to cities …. STORIES </a:t>
            </a:r>
          </a:p>
        </p:txBody>
      </p:sp>
      <p:pic>
        <p:nvPicPr>
          <p:cNvPr id="8" name="Picture Placeholder 7" descr="A mosaic of two children playing with a wolf&#10;&#10;AI-generated content may be incorrect.">
            <a:extLst>
              <a:ext uri="{FF2B5EF4-FFF2-40B4-BE49-F238E27FC236}">
                <a16:creationId xmlns:a16="http://schemas.microsoft.com/office/drawing/2014/main" id="{C0333C3A-EA6B-8530-22C8-7AC1577877EE}"/>
              </a:ext>
            </a:extLst>
          </p:cNvPr>
          <p:cNvPicPr>
            <a:picLocks noGrp="1" noChangeAspect="1"/>
          </p:cNvPicPr>
          <p:nvPr>
            <p:ph type="pic" sz="quarter" idx="11"/>
          </p:nvPr>
        </p:nvPicPr>
        <p:blipFill>
          <a:blip r:embed="rId3"/>
          <a:srcRect l="9695" r="12086" b="-1"/>
          <a:stretch>
            <a:fillRect/>
          </a:stretch>
        </p:blipFill>
        <p:spPr>
          <a:xfrm>
            <a:off x="4899025" y="707009"/>
            <a:ext cx="3886200" cy="3701479"/>
          </a:xfrm>
          <a:noFill/>
        </p:spPr>
      </p:pic>
      <p:sp>
        <p:nvSpPr>
          <p:cNvPr id="4" name="Text Placeholder 3">
            <a:extLst>
              <a:ext uri="{FF2B5EF4-FFF2-40B4-BE49-F238E27FC236}">
                <a16:creationId xmlns:a16="http://schemas.microsoft.com/office/drawing/2014/main" id="{03AA991A-94B5-B204-64C0-94CF82857196}"/>
              </a:ext>
            </a:extLst>
          </p:cNvPr>
          <p:cNvSpPr>
            <a:spLocks noGrp="1"/>
          </p:cNvSpPr>
          <p:nvPr>
            <p:ph type="body" sz="quarter" idx="14"/>
          </p:nvPr>
        </p:nvSpPr>
        <p:spPr>
          <a:xfrm>
            <a:off x="358775" y="707009"/>
            <a:ext cx="4325959" cy="3965199"/>
          </a:xfrm>
        </p:spPr>
        <p:txBody>
          <a:bodyPr>
            <a:noAutofit/>
          </a:bodyPr>
          <a:lstStyle/>
          <a:p>
            <a:pPr marL="342900" indent="-342900">
              <a:lnSpc>
                <a:spcPct val="90000"/>
              </a:lnSpc>
              <a:buFont typeface="Arial" panose="020B0604020202020204" pitchFamily="34" charset="0"/>
              <a:buChar char="•"/>
            </a:pPr>
            <a:r>
              <a:rPr lang="en-US" dirty="0">
                <a:solidFill>
                  <a:schemeClr val="accent4"/>
                </a:solidFill>
              </a:rPr>
              <a:t>Revolve around </a:t>
            </a:r>
            <a:r>
              <a:rPr lang="en-US" dirty="0">
                <a:solidFill>
                  <a:schemeClr val="accent4"/>
                </a:solidFill>
                <a:highlight>
                  <a:srgbClr val="FF917F"/>
                </a:highlight>
              </a:rPr>
              <a:t>CHANGE/ TRANSFORMATION</a:t>
            </a:r>
          </a:p>
          <a:p>
            <a:pPr marL="342900" indent="-342900">
              <a:lnSpc>
                <a:spcPct val="90000"/>
              </a:lnSpc>
              <a:buFont typeface="Arial" panose="020B0604020202020204" pitchFamily="34" charset="0"/>
              <a:buChar char="•"/>
            </a:pPr>
            <a:r>
              <a:rPr lang="en-US" dirty="0">
                <a:solidFill>
                  <a:schemeClr val="accent4"/>
                </a:solidFill>
              </a:rPr>
              <a:t>Reflect culture, </a:t>
            </a:r>
            <a:r>
              <a:rPr lang="en-US" dirty="0">
                <a:solidFill>
                  <a:schemeClr val="accent4"/>
                </a:solidFill>
                <a:highlight>
                  <a:srgbClr val="FF917F"/>
                </a:highlight>
              </a:rPr>
              <a:t>memories, values and behaviors</a:t>
            </a:r>
          </a:p>
          <a:p>
            <a:pPr marL="342900" indent="-342900">
              <a:lnSpc>
                <a:spcPct val="90000"/>
              </a:lnSpc>
              <a:buFont typeface="Arial" panose="020B0604020202020204" pitchFamily="34" charset="0"/>
              <a:buChar char="•"/>
            </a:pPr>
            <a:r>
              <a:rPr lang="en-US" dirty="0">
                <a:solidFill>
                  <a:schemeClr val="accent4"/>
                </a:solidFill>
              </a:rPr>
              <a:t>Build </a:t>
            </a:r>
            <a:r>
              <a:rPr lang="en-US" dirty="0">
                <a:solidFill>
                  <a:schemeClr val="accent4"/>
                </a:solidFill>
                <a:highlight>
                  <a:srgbClr val="FF917F"/>
                </a:highlight>
              </a:rPr>
              <a:t>connections</a:t>
            </a:r>
            <a:r>
              <a:rPr lang="en-US" dirty="0">
                <a:solidFill>
                  <a:schemeClr val="accent4"/>
                </a:solidFill>
              </a:rPr>
              <a:t> but also define </a:t>
            </a:r>
            <a:r>
              <a:rPr lang="en-US" dirty="0">
                <a:solidFill>
                  <a:schemeClr val="accent4"/>
                </a:solidFill>
                <a:highlight>
                  <a:srgbClr val="FF917F"/>
                </a:highlight>
              </a:rPr>
              <a:t>boundaries</a:t>
            </a:r>
          </a:p>
        </p:txBody>
      </p:sp>
    </p:spTree>
    <p:extLst>
      <p:ext uri="{BB962C8B-B14F-4D97-AF65-F5344CB8AC3E}">
        <p14:creationId xmlns:p14="http://schemas.microsoft.com/office/powerpoint/2010/main" val="3366569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58158-0B18-9E7A-D950-7DC0A161F99A}"/>
              </a:ext>
            </a:extLst>
          </p:cNvPr>
          <p:cNvSpPr>
            <a:spLocks noGrp="1"/>
          </p:cNvSpPr>
          <p:nvPr>
            <p:ph type="title"/>
          </p:nvPr>
        </p:nvSpPr>
        <p:spPr>
          <a:xfrm>
            <a:off x="648578" y="500077"/>
            <a:ext cx="3923421" cy="989141"/>
          </a:xfrm>
        </p:spPr>
        <p:txBody>
          <a:bodyPr anchor="b">
            <a:normAutofit/>
          </a:bodyPr>
          <a:lstStyle/>
          <a:p>
            <a:pPr>
              <a:lnSpc>
                <a:spcPct val="90000"/>
              </a:lnSpc>
            </a:pPr>
            <a:r>
              <a:rPr lang="it-IT" sz="3300"/>
              <a:t>Stories: from </a:t>
            </a:r>
            <a:r>
              <a:rPr lang="it-IT" sz="3300" err="1"/>
              <a:t>magic</a:t>
            </a:r>
            <a:r>
              <a:rPr lang="it-IT" sz="3300"/>
              <a:t> to science </a:t>
            </a:r>
            <a:endParaRPr lang="en-US" sz="3300"/>
          </a:p>
        </p:txBody>
      </p:sp>
      <p:sp>
        <p:nvSpPr>
          <p:cNvPr id="3" name="Text Placeholder 2">
            <a:extLst>
              <a:ext uri="{FF2B5EF4-FFF2-40B4-BE49-F238E27FC236}">
                <a16:creationId xmlns:a16="http://schemas.microsoft.com/office/drawing/2014/main" id="{C138F756-57C9-1032-AEBE-0C585FC974C0}"/>
              </a:ext>
            </a:extLst>
          </p:cNvPr>
          <p:cNvSpPr>
            <a:spLocks noGrp="1"/>
          </p:cNvSpPr>
          <p:nvPr>
            <p:ph type="body" idx="1"/>
          </p:nvPr>
        </p:nvSpPr>
        <p:spPr>
          <a:xfrm>
            <a:off x="541795" y="1570841"/>
            <a:ext cx="4030204" cy="2837647"/>
          </a:xfrm>
        </p:spPr>
        <p:txBody>
          <a:bodyPr anchor="t">
            <a:normAutofit fontScale="92500"/>
          </a:bodyPr>
          <a:lstStyle/>
          <a:p>
            <a:pPr marL="457200" indent="-457200">
              <a:lnSpc>
                <a:spcPct val="90000"/>
              </a:lnSpc>
              <a:buFont typeface="Arial" panose="020B0604020202020204" pitchFamily="34" charset="0"/>
              <a:buChar char="•"/>
            </a:pPr>
            <a:r>
              <a:rPr lang="it-IT" sz="2800" dirty="0"/>
              <a:t>Stories are one of the </a:t>
            </a:r>
            <a:r>
              <a:rPr lang="it-IT" sz="2800" dirty="0" err="1"/>
              <a:t>oldest</a:t>
            </a:r>
            <a:r>
              <a:rPr lang="it-IT" sz="2800" dirty="0"/>
              <a:t> </a:t>
            </a:r>
            <a:r>
              <a:rPr lang="it-IT" sz="2800" dirty="0" err="1">
                <a:highlight>
                  <a:srgbClr val="C60075"/>
                </a:highlight>
              </a:rPr>
              <a:t>technologies</a:t>
            </a:r>
            <a:r>
              <a:rPr lang="it-IT" sz="2800" dirty="0"/>
              <a:t> </a:t>
            </a:r>
            <a:r>
              <a:rPr lang="it-IT" sz="2800" dirty="0" err="1"/>
              <a:t>used</a:t>
            </a:r>
            <a:r>
              <a:rPr lang="it-IT" sz="2800" dirty="0"/>
              <a:t> by </a:t>
            </a:r>
            <a:r>
              <a:rPr lang="it-IT" sz="2800" dirty="0" err="1"/>
              <a:t>humankind</a:t>
            </a:r>
            <a:endParaRPr lang="it-IT" sz="2800" dirty="0"/>
          </a:p>
          <a:p>
            <a:pPr marL="457200" indent="-457200">
              <a:lnSpc>
                <a:spcPct val="90000"/>
              </a:lnSpc>
              <a:buFont typeface="Arial" panose="020B0604020202020204" pitchFamily="34" charset="0"/>
              <a:buChar char="•"/>
            </a:pPr>
            <a:r>
              <a:rPr lang="it-IT" sz="2800" dirty="0" err="1"/>
              <a:t>Many</a:t>
            </a:r>
            <a:r>
              <a:rPr lang="it-IT" sz="2800" dirty="0"/>
              <a:t> </a:t>
            </a:r>
            <a:r>
              <a:rPr lang="it-IT" sz="2800" dirty="0" err="1"/>
              <a:t>scientific</a:t>
            </a:r>
            <a:r>
              <a:rPr lang="it-IT" sz="2800" dirty="0"/>
              <a:t> </a:t>
            </a:r>
            <a:r>
              <a:rPr lang="it-IT" sz="2800" dirty="0" err="1"/>
              <a:t>disciplines</a:t>
            </a:r>
            <a:r>
              <a:rPr lang="it-IT" sz="2800" dirty="0"/>
              <a:t> help framing stories, </a:t>
            </a:r>
            <a:r>
              <a:rPr lang="it-IT" sz="2800" dirty="0" err="1"/>
              <a:t>also</a:t>
            </a:r>
            <a:r>
              <a:rPr lang="it-IT" sz="2800" dirty="0"/>
              <a:t> in urban settings </a:t>
            </a:r>
          </a:p>
        </p:txBody>
      </p:sp>
      <p:pic>
        <p:nvPicPr>
          <p:cNvPr id="7" name="Picture 6" descr="A painting of a person working on a wall&#10;&#10;AI-generated content may be incorrect.">
            <a:extLst>
              <a:ext uri="{FF2B5EF4-FFF2-40B4-BE49-F238E27FC236}">
                <a16:creationId xmlns:a16="http://schemas.microsoft.com/office/drawing/2014/main" id="{4E57CE86-AA0A-9611-AEFD-1CE284DBA648}"/>
              </a:ext>
            </a:extLst>
          </p:cNvPr>
          <p:cNvPicPr>
            <a:picLocks noChangeAspect="1"/>
          </p:cNvPicPr>
          <p:nvPr/>
        </p:nvPicPr>
        <p:blipFill>
          <a:blip r:embed="rId3"/>
          <a:srcRect l="18816" r="-2" b="-2"/>
          <a:stretch>
            <a:fillRect/>
          </a:stretch>
        </p:blipFill>
        <p:spPr>
          <a:xfrm>
            <a:off x="5484166" y="20342"/>
            <a:ext cx="3659834" cy="450806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noFill/>
        </p:spPr>
      </p:pic>
    </p:spTree>
    <p:extLst>
      <p:ext uri="{BB962C8B-B14F-4D97-AF65-F5344CB8AC3E}">
        <p14:creationId xmlns:p14="http://schemas.microsoft.com/office/powerpoint/2010/main" val="2603466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A7364-B574-B015-70BC-80DA446A6407}"/>
              </a:ext>
            </a:extLst>
          </p:cNvPr>
          <p:cNvSpPr>
            <a:spLocks noGrp="1"/>
          </p:cNvSpPr>
          <p:nvPr>
            <p:ph type="title"/>
          </p:nvPr>
        </p:nvSpPr>
        <p:spPr/>
        <p:txBody>
          <a:bodyPr/>
          <a:lstStyle/>
          <a:p>
            <a:r>
              <a:rPr lang="it-IT" dirty="0"/>
              <a:t>ACCORDING TO … 					STORIES ….</a:t>
            </a:r>
            <a:endParaRPr lang="en-US" dirty="0"/>
          </a:p>
        </p:txBody>
      </p:sp>
      <p:sp>
        <p:nvSpPr>
          <p:cNvPr id="3" name="Text Placeholder 2">
            <a:extLst>
              <a:ext uri="{FF2B5EF4-FFF2-40B4-BE49-F238E27FC236}">
                <a16:creationId xmlns:a16="http://schemas.microsoft.com/office/drawing/2014/main" id="{04CB2ED6-3F7F-015A-9CC0-82A0688BF9FA}"/>
              </a:ext>
            </a:extLst>
          </p:cNvPr>
          <p:cNvSpPr>
            <a:spLocks noGrp="1"/>
          </p:cNvSpPr>
          <p:nvPr>
            <p:ph type="body" sz="quarter" idx="13"/>
          </p:nvPr>
        </p:nvSpPr>
        <p:spPr>
          <a:xfrm>
            <a:off x="358776" y="838200"/>
            <a:ext cx="3027892" cy="3559176"/>
          </a:xfrm>
        </p:spPr>
        <p:txBody>
          <a:bodyPr/>
          <a:lstStyle/>
          <a:p>
            <a:pPr algn="r"/>
            <a:r>
              <a:rPr lang="it-IT" sz="2400" dirty="0" err="1">
                <a:solidFill>
                  <a:schemeClr val="accent1"/>
                </a:solidFill>
              </a:rPr>
              <a:t>Ethno</a:t>
            </a:r>
            <a:r>
              <a:rPr lang="it-IT" sz="2400" dirty="0">
                <a:solidFill>
                  <a:schemeClr val="accent1"/>
                </a:solidFill>
              </a:rPr>
              <a:t>/</a:t>
            </a:r>
            <a:r>
              <a:rPr lang="it-IT" sz="2400" dirty="0" err="1">
                <a:solidFill>
                  <a:schemeClr val="accent1"/>
                </a:solidFill>
              </a:rPr>
              <a:t>anthropology</a:t>
            </a:r>
            <a:endParaRPr lang="it-IT" sz="2400" dirty="0">
              <a:solidFill>
                <a:schemeClr val="accent1"/>
              </a:solidFill>
            </a:endParaRPr>
          </a:p>
          <a:p>
            <a:pPr algn="r"/>
            <a:r>
              <a:rPr lang="it-IT" sz="2400" dirty="0" err="1">
                <a:solidFill>
                  <a:schemeClr val="accent1"/>
                </a:solidFill>
              </a:rPr>
              <a:t>Sociology</a:t>
            </a:r>
            <a:endParaRPr lang="it-IT" sz="2400" dirty="0">
              <a:solidFill>
                <a:schemeClr val="accent1"/>
              </a:solidFill>
            </a:endParaRPr>
          </a:p>
          <a:p>
            <a:pPr algn="r"/>
            <a:endParaRPr lang="it-IT" sz="1050" dirty="0">
              <a:solidFill>
                <a:schemeClr val="accent1"/>
              </a:solidFill>
            </a:endParaRPr>
          </a:p>
          <a:p>
            <a:pPr algn="r"/>
            <a:r>
              <a:rPr lang="it-IT" sz="2400" dirty="0" err="1">
                <a:solidFill>
                  <a:schemeClr val="accent1"/>
                </a:solidFill>
              </a:rPr>
              <a:t>Psychology</a:t>
            </a:r>
            <a:endParaRPr lang="it-IT" sz="2400" dirty="0">
              <a:solidFill>
                <a:schemeClr val="accent1"/>
              </a:solidFill>
            </a:endParaRPr>
          </a:p>
          <a:p>
            <a:pPr algn="r"/>
            <a:endParaRPr lang="it-IT" sz="1400" dirty="0">
              <a:solidFill>
                <a:schemeClr val="accent1"/>
              </a:solidFill>
            </a:endParaRPr>
          </a:p>
          <a:p>
            <a:pPr algn="r"/>
            <a:r>
              <a:rPr lang="it-IT" sz="2400" dirty="0" err="1">
                <a:solidFill>
                  <a:schemeClr val="accent1"/>
                </a:solidFill>
              </a:rPr>
              <a:t>Behavioral</a:t>
            </a:r>
            <a:r>
              <a:rPr lang="it-IT" sz="2400" dirty="0">
                <a:solidFill>
                  <a:schemeClr val="accent1"/>
                </a:solidFill>
              </a:rPr>
              <a:t> Science</a:t>
            </a:r>
          </a:p>
          <a:p>
            <a:pPr algn="r"/>
            <a:endParaRPr lang="it-IT" sz="2400" dirty="0">
              <a:solidFill>
                <a:schemeClr val="accent1"/>
              </a:solidFill>
            </a:endParaRPr>
          </a:p>
          <a:p>
            <a:pPr algn="r"/>
            <a:r>
              <a:rPr lang="it-IT" sz="2400" dirty="0" err="1">
                <a:solidFill>
                  <a:schemeClr val="accent1"/>
                </a:solidFill>
              </a:rPr>
              <a:t>Neuroscience</a:t>
            </a:r>
            <a:endParaRPr lang="en-US" sz="2400" dirty="0">
              <a:solidFill>
                <a:schemeClr val="accent1"/>
              </a:solidFill>
            </a:endParaRPr>
          </a:p>
        </p:txBody>
      </p:sp>
      <p:sp>
        <p:nvSpPr>
          <p:cNvPr id="4" name="Text Placeholder 3">
            <a:extLst>
              <a:ext uri="{FF2B5EF4-FFF2-40B4-BE49-F238E27FC236}">
                <a16:creationId xmlns:a16="http://schemas.microsoft.com/office/drawing/2014/main" id="{C59C443A-6FB8-6865-2967-AD38F2603058}"/>
              </a:ext>
            </a:extLst>
          </p:cNvPr>
          <p:cNvSpPr>
            <a:spLocks noGrp="1"/>
          </p:cNvSpPr>
          <p:nvPr>
            <p:ph type="body" sz="quarter" idx="14"/>
          </p:nvPr>
        </p:nvSpPr>
        <p:spPr>
          <a:xfrm>
            <a:off x="4165600" y="838200"/>
            <a:ext cx="4619625" cy="3570288"/>
          </a:xfrm>
        </p:spPr>
        <p:txBody>
          <a:bodyPr/>
          <a:lstStyle/>
          <a:p>
            <a:r>
              <a:rPr lang="it-IT" sz="2000" dirty="0" err="1"/>
              <a:t>Transmit</a:t>
            </a:r>
            <a:r>
              <a:rPr lang="it-IT" sz="2000" dirty="0"/>
              <a:t> culture and </a:t>
            </a:r>
            <a:r>
              <a:rPr lang="it-IT" sz="2000" dirty="0" err="1"/>
              <a:t>shared</a:t>
            </a:r>
            <a:r>
              <a:rPr lang="it-IT" sz="2000" dirty="0"/>
              <a:t> </a:t>
            </a:r>
            <a:r>
              <a:rPr lang="it-IT" sz="2000" dirty="0" err="1"/>
              <a:t>identity</a:t>
            </a:r>
            <a:r>
              <a:rPr lang="it-IT" sz="2000" dirty="0"/>
              <a:t> </a:t>
            </a:r>
            <a:endParaRPr lang="en-US" sz="2000" dirty="0"/>
          </a:p>
          <a:p>
            <a:r>
              <a:rPr lang="it-IT" sz="2000" dirty="0" err="1"/>
              <a:t>Bind</a:t>
            </a:r>
            <a:r>
              <a:rPr lang="it-IT" sz="2000" dirty="0"/>
              <a:t> communities and </a:t>
            </a:r>
            <a:r>
              <a:rPr lang="it-IT" sz="2000" dirty="0" err="1"/>
              <a:t>shape</a:t>
            </a:r>
            <a:r>
              <a:rPr lang="it-IT" sz="2000" dirty="0"/>
              <a:t> </a:t>
            </a:r>
            <a:r>
              <a:rPr lang="it-IT" sz="2000" dirty="0" err="1"/>
              <a:t>movements</a:t>
            </a:r>
            <a:endParaRPr lang="it-IT" sz="2000" dirty="0"/>
          </a:p>
          <a:p>
            <a:r>
              <a:rPr lang="it-IT" sz="2000" dirty="0"/>
              <a:t>Help </a:t>
            </a:r>
            <a:r>
              <a:rPr lang="it-IT" sz="2000" dirty="0" err="1"/>
              <a:t>us</a:t>
            </a:r>
            <a:r>
              <a:rPr lang="it-IT" sz="2000" dirty="0"/>
              <a:t> </a:t>
            </a:r>
            <a:r>
              <a:rPr lang="it-IT" sz="2000" dirty="0" err="1"/>
              <a:t>process</a:t>
            </a:r>
            <a:r>
              <a:rPr lang="it-IT" sz="2000" dirty="0"/>
              <a:t> </a:t>
            </a:r>
            <a:r>
              <a:rPr lang="it-IT" sz="2000" dirty="0" err="1"/>
              <a:t>experience</a:t>
            </a:r>
            <a:r>
              <a:rPr lang="it-IT" sz="2000" dirty="0"/>
              <a:t> and build </a:t>
            </a:r>
            <a:r>
              <a:rPr lang="it-IT" sz="2000" dirty="0" err="1"/>
              <a:t>empathy</a:t>
            </a:r>
            <a:r>
              <a:rPr lang="it-IT" sz="2000" dirty="0"/>
              <a:t> and </a:t>
            </a:r>
            <a:r>
              <a:rPr lang="it-IT" sz="2000" dirty="0" err="1"/>
              <a:t>cognition</a:t>
            </a:r>
            <a:r>
              <a:rPr lang="it-IT" sz="2000" dirty="0"/>
              <a:t> </a:t>
            </a:r>
          </a:p>
          <a:p>
            <a:r>
              <a:rPr lang="it-IT" sz="2000" dirty="0" err="1"/>
              <a:t>Influence</a:t>
            </a:r>
            <a:r>
              <a:rPr lang="it-IT" sz="2000" dirty="0"/>
              <a:t> </a:t>
            </a:r>
            <a:r>
              <a:rPr lang="it-IT" sz="2000" dirty="0" err="1"/>
              <a:t>perception</a:t>
            </a:r>
            <a:r>
              <a:rPr lang="it-IT" sz="2000" dirty="0"/>
              <a:t>, decision-making and action more </a:t>
            </a:r>
            <a:r>
              <a:rPr lang="it-IT" sz="2000" dirty="0" err="1"/>
              <a:t>than</a:t>
            </a:r>
            <a:r>
              <a:rPr lang="it-IT" sz="2000" dirty="0"/>
              <a:t> data alone</a:t>
            </a:r>
          </a:p>
          <a:p>
            <a:r>
              <a:rPr lang="it-IT" sz="2000" dirty="0"/>
              <a:t>Light up multiple </a:t>
            </a:r>
            <a:r>
              <a:rPr lang="it-IT" sz="2000" dirty="0" err="1"/>
              <a:t>areas</a:t>
            </a:r>
            <a:r>
              <a:rPr lang="it-IT" sz="2000" dirty="0"/>
              <a:t> of the brain, we </a:t>
            </a:r>
            <a:r>
              <a:rPr lang="it-IT" sz="2000" dirty="0" err="1"/>
              <a:t>feel</a:t>
            </a:r>
            <a:r>
              <a:rPr lang="it-IT" sz="2000" dirty="0"/>
              <a:t> </a:t>
            </a:r>
            <a:r>
              <a:rPr lang="it-IT" sz="2000" dirty="0" err="1"/>
              <a:t>them</a:t>
            </a:r>
            <a:r>
              <a:rPr lang="it-IT" sz="2000" dirty="0"/>
              <a:t> </a:t>
            </a:r>
            <a:r>
              <a:rPr lang="it-IT" sz="2000" dirty="0" err="1"/>
              <a:t>as</a:t>
            </a:r>
            <a:r>
              <a:rPr lang="it-IT" sz="2000" dirty="0"/>
              <a:t> if </a:t>
            </a:r>
            <a:r>
              <a:rPr lang="it-IT" sz="2000" dirty="0" err="1"/>
              <a:t>they</a:t>
            </a:r>
            <a:r>
              <a:rPr lang="it-IT" sz="2000" dirty="0"/>
              <a:t> </a:t>
            </a:r>
            <a:r>
              <a:rPr lang="it-IT" sz="2000" dirty="0" err="1"/>
              <a:t>were</a:t>
            </a:r>
            <a:r>
              <a:rPr lang="it-IT" sz="2000" dirty="0"/>
              <a:t> </a:t>
            </a:r>
            <a:r>
              <a:rPr lang="it-IT" sz="2000" dirty="0" err="1"/>
              <a:t>real</a:t>
            </a:r>
            <a:endParaRPr lang="en-US" sz="2000" dirty="0"/>
          </a:p>
          <a:p>
            <a:endParaRPr lang="en-US" sz="2000" dirty="0"/>
          </a:p>
          <a:p>
            <a:endParaRPr lang="en-US" sz="2000" dirty="0"/>
          </a:p>
        </p:txBody>
      </p:sp>
      <p:sp>
        <p:nvSpPr>
          <p:cNvPr id="5" name="Arrow: Right 4">
            <a:extLst>
              <a:ext uri="{FF2B5EF4-FFF2-40B4-BE49-F238E27FC236}">
                <a16:creationId xmlns:a16="http://schemas.microsoft.com/office/drawing/2014/main" id="{E578A8FB-5F00-1168-F728-B790CBB3A727}"/>
              </a:ext>
            </a:extLst>
          </p:cNvPr>
          <p:cNvSpPr/>
          <p:nvPr/>
        </p:nvSpPr>
        <p:spPr>
          <a:xfrm>
            <a:off x="3488263" y="950384"/>
            <a:ext cx="524933" cy="190500"/>
          </a:xfrm>
          <a:prstGeom prst="rightArrow">
            <a:avLst/>
          </a:prstGeom>
          <a:solidFill>
            <a:schemeClr val="accent2"/>
          </a:solidFill>
          <a:ln>
            <a:solidFill>
              <a:srgbClr val="FF91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016DEADB-6D3E-8878-3781-4F698934CBAF}"/>
              </a:ext>
            </a:extLst>
          </p:cNvPr>
          <p:cNvSpPr/>
          <p:nvPr/>
        </p:nvSpPr>
        <p:spPr>
          <a:xfrm>
            <a:off x="3488263" y="1433523"/>
            <a:ext cx="524933" cy="190500"/>
          </a:xfrm>
          <a:prstGeom prst="rightArrow">
            <a:avLst/>
          </a:prstGeom>
          <a:solidFill>
            <a:schemeClr val="accent2"/>
          </a:solidFill>
          <a:ln>
            <a:solidFill>
              <a:srgbClr val="FF91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AF6FB806-B2C5-AB1C-035A-5DCBBC103994}"/>
              </a:ext>
            </a:extLst>
          </p:cNvPr>
          <p:cNvSpPr/>
          <p:nvPr/>
        </p:nvSpPr>
        <p:spPr>
          <a:xfrm>
            <a:off x="3488262" y="2107163"/>
            <a:ext cx="524933" cy="190500"/>
          </a:xfrm>
          <a:prstGeom prst="rightArrow">
            <a:avLst/>
          </a:prstGeom>
          <a:solidFill>
            <a:schemeClr val="accent2"/>
          </a:solidFill>
          <a:ln>
            <a:solidFill>
              <a:srgbClr val="FF91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6E5B2044-08C2-7E97-1D8C-686E2AF27BC6}"/>
              </a:ext>
            </a:extLst>
          </p:cNvPr>
          <p:cNvSpPr/>
          <p:nvPr/>
        </p:nvSpPr>
        <p:spPr>
          <a:xfrm>
            <a:off x="3488261" y="2780803"/>
            <a:ext cx="524933" cy="190500"/>
          </a:xfrm>
          <a:prstGeom prst="rightArrow">
            <a:avLst/>
          </a:prstGeom>
          <a:solidFill>
            <a:schemeClr val="accent2"/>
          </a:solidFill>
          <a:ln>
            <a:solidFill>
              <a:srgbClr val="FF91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8145B360-63FE-72C6-5706-566A2537A5F6}"/>
              </a:ext>
            </a:extLst>
          </p:cNvPr>
          <p:cNvSpPr/>
          <p:nvPr/>
        </p:nvSpPr>
        <p:spPr>
          <a:xfrm>
            <a:off x="3488260" y="3697817"/>
            <a:ext cx="524933" cy="190500"/>
          </a:xfrm>
          <a:prstGeom prst="rightArrow">
            <a:avLst/>
          </a:prstGeom>
          <a:solidFill>
            <a:schemeClr val="accent2"/>
          </a:solidFill>
          <a:ln>
            <a:solidFill>
              <a:srgbClr val="FF91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65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18692-CC0F-8E6F-CB36-C9FB24120C90}"/>
              </a:ext>
            </a:extLst>
          </p:cNvPr>
          <p:cNvSpPr>
            <a:spLocks noGrp="1"/>
          </p:cNvSpPr>
          <p:nvPr>
            <p:ph type="title"/>
          </p:nvPr>
        </p:nvSpPr>
        <p:spPr/>
        <p:txBody>
          <a:bodyPr/>
          <a:lstStyle/>
          <a:p>
            <a:r>
              <a:rPr lang="en-US" dirty="0"/>
              <a:t>Storytelling … in URBACT style</a:t>
            </a:r>
          </a:p>
        </p:txBody>
      </p:sp>
      <p:sp>
        <p:nvSpPr>
          <p:cNvPr id="3" name="Text Placeholder 2">
            <a:extLst>
              <a:ext uri="{FF2B5EF4-FFF2-40B4-BE49-F238E27FC236}">
                <a16:creationId xmlns:a16="http://schemas.microsoft.com/office/drawing/2014/main" id="{8DAAABA1-AD18-87E1-6444-4070F841ADFC}"/>
              </a:ext>
            </a:extLst>
          </p:cNvPr>
          <p:cNvSpPr>
            <a:spLocks noGrp="1"/>
          </p:cNvSpPr>
          <p:nvPr>
            <p:ph type="body" idx="1"/>
          </p:nvPr>
        </p:nvSpPr>
        <p:spPr/>
        <p:txBody>
          <a:bodyPr/>
          <a:lstStyle/>
          <a:p>
            <a:r>
              <a:rPr lang="en-US" dirty="0"/>
              <a:t>Above and beyond the delivery of stories to engage citizens </a:t>
            </a:r>
            <a:endParaRPr lang="en-US" dirty="0">
              <a:highlight>
                <a:srgbClr val="FFFF00"/>
              </a:highlight>
            </a:endParaRPr>
          </a:p>
        </p:txBody>
      </p:sp>
    </p:spTree>
    <p:extLst>
      <p:ext uri="{BB962C8B-B14F-4D97-AF65-F5344CB8AC3E}">
        <p14:creationId xmlns:p14="http://schemas.microsoft.com/office/powerpoint/2010/main" val="3494970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144B4-8B41-DF88-57D8-225E481C1955}"/>
              </a:ext>
            </a:extLst>
          </p:cNvPr>
          <p:cNvSpPr>
            <a:spLocks noGrp="1"/>
          </p:cNvSpPr>
          <p:nvPr>
            <p:ph type="title"/>
          </p:nvPr>
        </p:nvSpPr>
        <p:spPr>
          <a:xfrm>
            <a:off x="648578" y="500077"/>
            <a:ext cx="3923421" cy="989141"/>
          </a:xfrm>
        </p:spPr>
        <p:txBody>
          <a:bodyPr anchor="b">
            <a:normAutofit/>
          </a:bodyPr>
          <a:lstStyle/>
          <a:p>
            <a:pPr>
              <a:lnSpc>
                <a:spcPct val="90000"/>
              </a:lnSpc>
            </a:pPr>
            <a:r>
              <a:rPr lang="en-US" sz="2300"/>
              <a:t>Participatory and action learning approaches to storytelling in cities</a:t>
            </a:r>
          </a:p>
        </p:txBody>
      </p:sp>
      <p:sp>
        <p:nvSpPr>
          <p:cNvPr id="3" name="Text Placeholder 2">
            <a:extLst>
              <a:ext uri="{FF2B5EF4-FFF2-40B4-BE49-F238E27FC236}">
                <a16:creationId xmlns:a16="http://schemas.microsoft.com/office/drawing/2014/main" id="{974F8562-875A-E19C-DD93-4433C603E0BA}"/>
              </a:ext>
            </a:extLst>
          </p:cNvPr>
          <p:cNvSpPr>
            <a:spLocks noGrp="1"/>
          </p:cNvSpPr>
          <p:nvPr>
            <p:ph type="body" idx="1"/>
          </p:nvPr>
        </p:nvSpPr>
        <p:spPr>
          <a:xfrm>
            <a:off x="633237" y="1570840"/>
            <a:ext cx="3923420" cy="2837647"/>
          </a:xfrm>
        </p:spPr>
        <p:txBody>
          <a:bodyPr anchor="t">
            <a:normAutofit/>
          </a:bodyPr>
          <a:lstStyle/>
          <a:p>
            <a:pPr marL="514350" indent="-514350">
              <a:buFont typeface="+mj-lt"/>
              <a:buAutoNum type="arabicPeriod"/>
            </a:pPr>
            <a:r>
              <a:rPr lang="it-IT" dirty="0"/>
              <a:t>Story-telling</a:t>
            </a:r>
          </a:p>
          <a:p>
            <a:pPr marL="514350" indent="-514350">
              <a:buFont typeface="+mj-lt"/>
              <a:buAutoNum type="arabicPeriod"/>
            </a:pPr>
            <a:r>
              <a:rPr lang="it-IT" dirty="0"/>
              <a:t>Story-making</a:t>
            </a:r>
          </a:p>
          <a:p>
            <a:pPr marL="514350" indent="-514350">
              <a:buFont typeface="+mj-lt"/>
              <a:buAutoNum type="arabicPeriod"/>
            </a:pPr>
            <a:r>
              <a:rPr lang="it-IT" dirty="0"/>
              <a:t>Story-</a:t>
            </a:r>
            <a:r>
              <a:rPr lang="it-IT" dirty="0" err="1"/>
              <a:t>doing</a:t>
            </a:r>
            <a:r>
              <a:rPr lang="it-IT" dirty="0"/>
              <a:t> </a:t>
            </a:r>
            <a:endParaRPr lang="en-US" dirty="0"/>
          </a:p>
        </p:txBody>
      </p:sp>
      <p:pic>
        <p:nvPicPr>
          <p:cNvPr id="6" name="Picture Placeholder 5" descr="A hand holding a book with a drawing of a city&#10;&#10;AI-generated content may be incorrect.">
            <a:extLst>
              <a:ext uri="{FF2B5EF4-FFF2-40B4-BE49-F238E27FC236}">
                <a16:creationId xmlns:a16="http://schemas.microsoft.com/office/drawing/2014/main" id="{7885C75D-18E0-4544-4F0C-4F29752B3404}"/>
              </a:ext>
            </a:extLst>
          </p:cNvPr>
          <p:cNvPicPr>
            <a:picLocks noGrp="1" noChangeAspect="1"/>
          </p:cNvPicPr>
          <p:nvPr>
            <p:ph type="pic" sz="quarter" idx="11"/>
          </p:nvPr>
        </p:nvPicPr>
        <p:blipFill>
          <a:blip r:embed="rId2"/>
          <a:srcRect r="-4" b="7614"/>
          <a:stretch>
            <a:fillRect/>
          </a:stretch>
        </p:blipFill>
        <p:spPr>
          <a:xfrm>
            <a:off x="5484166" y="20342"/>
            <a:ext cx="3659834" cy="4508069"/>
          </a:xfrm>
          <a:noFill/>
        </p:spPr>
      </p:pic>
    </p:spTree>
    <p:extLst>
      <p:ext uri="{BB962C8B-B14F-4D97-AF65-F5344CB8AC3E}">
        <p14:creationId xmlns:p14="http://schemas.microsoft.com/office/powerpoint/2010/main" val="3645732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DD646-57CA-7AD1-FB29-B2D7DFD5CF7A}"/>
              </a:ext>
            </a:extLst>
          </p:cNvPr>
          <p:cNvSpPr>
            <a:spLocks noGrp="1"/>
          </p:cNvSpPr>
          <p:nvPr>
            <p:ph type="title"/>
          </p:nvPr>
        </p:nvSpPr>
        <p:spPr>
          <a:xfrm>
            <a:off x="531141" y="273376"/>
            <a:ext cx="8235787" cy="433633"/>
          </a:xfrm>
        </p:spPr>
        <p:txBody>
          <a:bodyPr anchor="ctr">
            <a:normAutofit/>
          </a:bodyPr>
          <a:lstStyle/>
          <a:p>
            <a:r>
              <a:rPr lang="en-US" sz="2800" dirty="0"/>
              <a:t>The stage is yours …</a:t>
            </a:r>
          </a:p>
        </p:txBody>
      </p:sp>
      <p:pic>
        <p:nvPicPr>
          <p:cNvPr id="6" name="Picture Placeholder 5" descr="A group of people standing around a fire&#10;&#10;AI-generated content may be incorrect.">
            <a:extLst>
              <a:ext uri="{FF2B5EF4-FFF2-40B4-BE49-F238E27FC236}">
                <a16:creationId xmlns:a16="http://schemas.microsoft.com/office/drawing/2014/main" id="{08E01261-9FB5-ACE3-40B8-2EF672449DDF}"/>
              </a:ext>
            </a:extLst>
          </p:cNvPr>
          <p:cNvPicPr>
            <a:picLocks noGrp="1" noChangeAspect="1"/>
          </p:cNvPicPr>
          <p:nvPr>
            <p:ph type="pic" sz="quarter" idx="11"/>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8368" r="4792" b="1"/>
          <a:stretch>
            <a:fillRect/>
          </a:stretch>
        </p:blipFill>
        <p:spPr>
          <a:xfrm>
            <a:off x="5874869" y="2571750"/>
            <a:ext cx="3125542" cy="2024530"/>
          </a:xfrm>
          <a:noFill/>
        </p:spPr>
      </p:pic>
      <p:sp>
        <p:nvSpPr>
          <p:cNvPr id="3" name="Text Placeholder 2">
            <a:extLst>
              <a:ext uri="{FF2B5EF4-FFF2-40B4-BE49-F238E27FC236}">
                <a16:creationId xmlns:a16="http://schemas.microsoft.com/office/drawing/2014/main" id="{00E46A40-3F83-DA36-9411-4C3B34A26E27}"/>
              </a:ext>
            </a:extLst>
          </p:cNvPr>
          <p:cNvSpPr>
            <a:spLocks noGrp="1"/>
          </p:cNvSpPr>
          <p:nvPr>
            <p:ph type="body" sz="quarter" idx="14"/>
          </p:nvPr>
        </p:nvSpPr>
        <p:spPr>
          <a:xfrm>
            <a:off x="358776" y="1131888"/>
            <a:ext cx="5282608" cy="3276600"/>
          </a:xfrm>
        </p:spPr>
        <p:txBody>
          <a:bodyPr>
            <a:normAutofit/>
          </a:bodyPr>
          <a:lstStyle/>
          <a:p>
            <a:pPr>
              <a:lnSpc>
                <a:spcPct val="90000"/>
              </a:lnSpc>
            </a:pPr>
            <a:r>
              <a:rPr lang="en-US" sz="2600" dirty="0"/>
              <a:t>COMMUNICATING A NARRATIVE </a:t>
            </a:r>
            <a:r>
              <a:rPr lang="en-US" sz="2600" i="1" dirty="0"/>
              <a:t> </a:t>
            </a:r>
          </a:p>
          <a:p>
            <a:pPr marL="342900" indent="-342900">
              <a:lnSpc>
                <a:spcPct val="90000"/>
              </a:lnSpc>
              <a:buFont typeface="Arial" panose="020B0604020202020204" pitchFamily="34" charset="0"/>
              <a:buChar char="•"/>
            </a:pPr>
            <a:r>
              <a:rPr lang="en-US" sz="2600" i="1" dirty="0"/>
              <a:t>Explains the city </a:t>
            </a:r>
            <a:r>
              <a:rPr lang="en-US" sz="2600" i="1" dirty="0">
                <a:highlight>
                  <a:srgbClr val="FF917F"/>
                </a:highlight>
              </a:rPr>
              <a:t>of real people</a:t>
            </a:r>
            <a:r>
              <a:rPr lang="en-US" sz="2600" i="1" dirty="0"/>
              <a:t>, places and emotions</a:t>
            </a:r>
          </a:p>
          <a:p>
            <a:pPr marL="342900" indent="-342900">
              <a:lnSpc>
                <a:spcPct val="90000"/>
              </a:lnSpc>
              <a:buFont typeface="Arial" panose="020B0604020202020204" pitchFamily="34" charset="0"/>
              <a:buChar char="•"/>
            </a:pPr>
            <a:r>
              <a:rPr lang="en-US" sz="2600" i="1" dirty="0"/>
              <a:t>Makes data and decisions </a:t>
            </a:r>
            <a:r>
              <a:rPr lang="en-US" sz="2600" i="1" dirty="0">
                <a:highlight>
                  <a:srgbClr val="FF917F"/>
                </a:highlight>
              </a:rPr>
              <a:t>relatable</a:t>
            </a:r>
          </a:p>
          <a:p>
            <a:pPr marL="342900" indent="-342900">
              <a:lnSpc>
                <a:spcPct val="90000"/>
              </a:lnSpc>
              <a:buFont typeface="Arial" panose="020B0604020202020204" pitchFamily="34" charset="0"/>
              <a:buChar char="•"/>
            </a:pPr>
            <a:r>
              <a:rPr lang="en-US" sz="2600" i="1" dirty="0"/>
              <a:t>Turns </a:t>
            </a:r>
            <a:r>
              <a:rPr lang="en-US" sz="2600" i="1" dirty="0">
                <a:highlight>
                  <a:srgbClr val="FF917F"/>
                </a:highlight>
              </a:rPr>
              <a:t>abstract </a:t>
            </a:r>
            <a:r>
              <a:rPr lang="en-US" sz="2600" i="1" dirty="0"/>
              <a:t>goals into engaging, </a:t>
            </a:r>
            <a:r>
              <a:rPr lang="en-US" sz="2600" i="1" dirty="0">
                <a:highlight>
                  <a:srgbClr val="FF917F"/>
                </a:highlight>
              </a:rPr>
              <a:t>human-centered</a:t>
            </a:r>
            <a:r>
              <a:rPr lang="en-US" sz="2600" i="1" dirty="0"/>
              <a:t> stories</a:t>
            </a:r>
          </a:p>
          <a:p>
            <a:pPr>
              <a:lnSpc>
                <a:spcPct val="90000"/>
              </a:lnSpc>
            </a:pPr>
            <a:endParaRPr lang="en-US" sz="2600" dirty="0"/>
          </a:p>
        </p:txBody>
      </p:sp>
      <p:sp>
        <p:nvSpPr>
          <p:cNvPr id="11" name="Text Placeholder 4">
            <a:extLst>
              <a:ext uri="{FF2B5EF4-FFF2-40B4-BE49-F238E27FC236}">
                <a16:creationId xmlns:a16="http://schemas.microsoft.com/office/drawing/2014/main" id="{C9793D94-E5F5-CC36-4213-4BF5D13C1920}"/>
              </a:ext>
            </a:extLst>
          </p:cNvPr>
          <p:cNvSpPr>
            <a:spLocks noGrp="1"/>
          </p:cNvSpPr>
          <p:nvPr>
            <p:ph type="body" sz="quarter" idx="15"/>
          </p:nvPr>
        </p:nvSpPr>
        <p:spPr>
          <a:xfrm>
            <a:off x="6133083" y="962561"/>
            <a:ext cx="2367042" cy="1904136"/>
          </a:xfrm>
        </p:spPr>
        <p:txBody>
          <a:bodyPr/>
          <a:lstStyle/>
          <a:p>
            <a:r>
              <a:rPr lang="en-US" sz="4800" dirty="0"/>
              <a:t>Story-TELLING</a:t>
            </a:r>
          </a:p>
        </p:txBody>
      </p:sp>
    </p:spTree>
    <p:extLst>
      <p:ext uri="{BB962C8B-B14F-4D97-AF65-F5344CB8AC3E}">
        <p14:creationId xmlns:p14="http://schemas.microsoft.com/office/powerpoint/2010/main" val="1716924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Story is king (or queen) </a:t>
            </a:r>
          </a:p>
        </p:txBody>
      </p:sp>
      <p:sp>
        <p:nvSpPr>
          <p:cNvPr id="3" name="Text Placeholder 2"/>
          <p:cNvSpPr>
            <a:spLocks noGrp="1"/>
          </p:cNvSpPr>
          <p:nvPr>
            <p:ph type="body" idx="1"/>
          </p:nvPr>
        </p:nvSpPr>
        <p:spPr/>
        <p:txBody>
          <a:bodyPr/>
          <a:lstStyle/>
          <a:p>
            <a:r>
              <a:rPr lang="it-IT" dirty="0"/>
              <a:t>From a </a:t>
            </a:r>
            <a:r>
              <a:rPr lang="it-IT" dirty="0" err="1"/>
              <a:t>reliable</a:t>
            </a:r>
            <a:r>
              <a:rPr lang="it-IT" dirty="0"/>
              <a:t> source …</a:t>
            </a:r>
            <a:endParaRPr lang="en-US" dirty="0"/>
          </a:p>
        </p:txBody>
      </p:sp>
    </p:spTree>
    <p:extLst>
      <p:ext uri="{BB962C8B-B14F-4D97-AF65-F5344CB8AC3E}">
        <p14:creationId xmlns:p14="http://schemas.microsoft.com/office/powerpoint/2010/main" val="2700242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78DB9-16BA-2617-1FF6-FA468826E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C0316A-7FFC-ADD2-5FF4-D4D965A0D3C7}"/>
              </a:ext>
            </a:extLst>
          </p:cNvPr>
          <p:cNvSpPr>
            <a:spLocks noGrp="1"/>
          </p:cNvSpPr>
          <p:nvPr>
            <p:ph type="title"/>
          </p:nvPr>
        </p:nvSpPr>
        <p:spPr>
          <a:xfrm>
            <a:off x="531141" y="273376"/>
            <a:ext cx="8235787" cy="433633"/>
          </a:xfrm>
        </p:spPr>
        <p:txBody>
          <a:bodyPr anchor="ctr">
            <a:normAutofit/>
          </a:bodyPr>
          <a:lstStyle/>
          <a:p>
            <a:r>
              <a:rPr lang="en-US" sz="2800" dirty="0"/>
              <a:t>Behind and above …</a:t>
            </a:r>
          </a:p>
        </p:txBody>
      </p:sp>
      <p:pic>
        <p:nvPicPr>
          <p:cNvPr id="8" name="Picture Placeholder 7" descr="A group of people holding sticks&#10;&#10;AI-generated content may be incorrect.">
            <a:extLst>
              <a:ext uri="{FF2B5EF4-FFF2-40B4-BE49-F238E27FC236}">
                <a16:creationId xmlns:a16="http://schemas.microsoft.com/office/drawing/2014/main" id="{36803E24-E283-C7CF-C89A-6232C09A7238}"/>
              </a:ext>
            </a:extLst>
          </p:cNvPr>
          <p:cNvPicPr>
            <a:picLocks noGrp="1" noChangeAspect="1"/>
          </p:cNvPicPr>
          <p:nvPr>
            <p:ph type="pic" sz="quarter" idx="11"/>
          </p:nvPr>
        </p:nvPicPr>
        <p:blipFill>
          <a:blip r:embed="rId3"/>
          <a:srcRect r="2" b="2963"/>
          <a:stretch>
            <a:fillRect/>
          </a:stretch>
        </p:blipFill>
        <p:spPr>
          <a:xfrm>
            <a:off x="5874869" y="2571750"/>
            <a:ext cx="3125542" cy="2024530"/>
          </a:xfrm>
          <a:noFill/>
        </p:spPr>
      </p:pic>
      <p:sp>
        <p:nvSpPr>
          <p:cNvPr id="3" name="Text Placeholder 2">
            <a:extLst>
              <a:ext uri="{FF2B5EF4-FFF2-40B4-BE49-F238E27FC236}">
                <a16:creationId xmlns:a16="http://schemas.microsoft.com/office/drawing/2014/main" id="{E58CACC2-3A6F-C567-B803-8FDEACDB8C32}"/>
              </a:ext>
            </a:extLst>
          </p:cNvPr>
          <p:cNvSpPr>
            <a:spLocks noGrp="1"/>
          </p:cNvSpPr>
          <p:nvPr>
            <p:ph type="body" sz="quarter" idx="14"/>
          </p:nvPr>
        </p:nvSpPr>
        <p:spPr>
          <a:xfrm>
            <a:off x="358776" y="1131888"/>
            <a:ext cx="5282608" cy="3276600"/>
          </a:xfrm>
        </p:spPr>
        <p:txBody>
          <a:bodyPr>
            <a:normAutofit/>
          </a:bodyPr>
          <a:lstStyle/>
          <a:p>
            <a:pPr>
              <a:lnSpc>
                <a:spcPct val="90000"/>
              </a:lnSpc>
            </a:pPr>
            <a:r>
              <a:rPr lang="en-US" sz="2600" dirty="0"/>
              <a:t>CO-CREATING NARRATIVES </a:t>
            </a:r>
          </a:p>
          <a:p>
            <a:pPr marL="342900" indent="-342900">
              <a:lnSpc>
                <a:spcPct val="90000"/>
              </a:lnSpc>
              <a:buFont typeface="Arial" panose="020B0604020202020204" pitchFamily="34" charset="0"/>
              <a:buChar char="•"/>
            </a:pPr>
            <a:r>
              <a:rPr lang="en-US" sz="2600" i="1" dirty="0"/>
              <a:t>The story created </a:t>
            </a:r>
            <a:r>
              <a:rPr lang="en-US" sz="2600" i="1" dirty="0">
                <a:highlight>
                  <a:srgbClr val="FF917F"/>
                </a:highlight>
              </a:rPr>
              <a:t>by/with people</a:t>
            </a:r>
            <a:r>
              <a:rPr lang="en-US" sz="2600" i="1" dirty="0"/>
              <a:t> involved in or affected by the </a:t>
            </a:r>
            <a:r>
              <a:rPr lang="en-US" sz="2600" i="1" dirty="0">
                <a:highlight>
                  <a:srgbClr val="FF917F"/>
                </a:highlight>
              </a:rPr>
              <a:t>CHANGE</a:t>
            </a:r>
          </a:p>
          <a:p>
            <a:pPr marL="342900" indent="-342900">
              <a:lnSpc>
                <a:spcPct val="90000"/>
              </a:lnSpc>
              <a:buFont typeface="Arial" panose="020B0604020202020204" pitchFamily="34" charset="0"/>
              <a:buChar char="•"/>
            </a:pPr>
            <a:r>
              <a:rPr lang="en-US" sz="2600" i="1" dirty="0"/>
              <a:t>Gathers </a:t>
            </a:r>
            <a:r>
              <a:rPr lang="en-US" sz="2600" i="1" dirty="0">
                <a:highlight>
                  <a:srgbClr val="FF917F"/>
                </a:highlight>
              </a:rPr>
              <a:t>diverse voices </a:t>
            </a:r>
            <a:r>
              <a:rPr lang="en-US" sz="2600" i="1" dirty="0"/>
              <a:t>and perspectives</a:t>
            </a:r>
          </a:p>
          <a:p>
            <a:pPr marL="342900" indent="-342900">
              <a:lnSpc>
                <a:spcPct val="90000"/>
              </a:lnSpc>
              <a:buFont typeface="Arial" panose="020B0604020202020204" pitchFamily="34" charset="0"/>
              <a:buChar char="•"/>
            </a:pPr>
            <a:r>
              <a:rPr lang="en-US" sz="2600" i="1" dirty="0"/>
              <a:t>Builds </a:t>
            </a:r>
            <a:r>
              <a:rPr lang="en-US" sz="2600" i="1" dirty="0">
                <a:highlight>
                  <a:srgbClr val="FF917F"/>
                </a:highlight>
              </a:rPr>
              <a:t>ownership, trust and authenticity </a:t>
            </a:r>
            <a:r>
              <a:rPr lang="en-US" sz="2600" i="1" dirty="0"/>
              <a:t>of the story </a:t>
            </a:r>
          </a:p>
          <a:p>
            <a:pPr>
              <a:lnSpc>
                <a:spcPct val="90000"/>
              </a:lnSpc>
            </a:pPr>
            <a:endParaRPr lang="en-US" sz="2600" dirty="0"/>
          </a:p>
        </p:txBody>
      </p:sp>
      <p:sp>
        <p:nvSpPr>
          <p:cNvPr id="13" name="Text Placeholder 4">
            <a:extLst>
              <a:ext uri="{FF2B5EF4-FFF2-40B4-BE49-F238E27FC236}">
                <a16:creationId xmlns:a16="http://schemas.microsoft.com/office/drawing/2014/main" id="{12A94728-43A1-A7AD-2F6E-DF83C13888DA}"/>
              </a:ext>
            </a:extLst>
          </p:cNvPr>
          <p:cNvSpPr>
            <a:spLocks noGrp="1"/>
          </p:cNvSpPr>
          <p:nvPr>
            <p:ph type="body" sz="quarter" idx="15"/>
          </p:nvPr>
        </p:nvSpPr>
        <p:spPr>
          <a:xfrm>
            <a:off x="6254119" y="1131888"/>
            <a:ext cx="2367042" cy="1904136"/>
          </a:xfrm>
        </p:spPr>
        <p:txBody>
          <a:bodyPr/>
          <a:lstStyle/>
          <a:p>
            <a:r>
              <a:rPr lang="en-US" sz="4400" dirty="0"/>
              <a:t>Story-MAKING</a:t>
            </a:r>
          </a:p>
        </p:txBody>
      </p:sp>
    </p:spTree>
    <p:extLst>
      <p:ext uri="{BB962C8B-B14F-4D97-AF65-F5344CB8AC3E}">
        <p14:creationId xmlns:p14="http://schemas.microsoft.com/office/powerpoint/2010/main" val="3472379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D253A-5B18-157E-3BF7-E56730A48C47}"/>
              </a:ext>
            </a:extLst>
          </p:cNvPr>
          <p:cNvSpPr>
            <a:spLocks noGrp="1"/>
          </p:cNvSpPr>
          <p:nvPr>
            <p:ph type="title"/>
          </p:nvPr>
        </p:nvSpPr>
        <p:spPr>
          <a:xfrm>
            <a:off x="651731" y="301379"/>
            <a:ext cx="5594086" cy="433633"/>
          </a:xfrm>
        </p:spPr>
        <p:txBody>
          <a:bodyPr anchor="ctr">
            <a:noAutofit/>
          </a:bodyPr>
          <a:lstStyle/>
          <a:p>
            <a:r>
              <a:rPr lang="en-US" sz="2800" dirty="0"/>
              <a:t>Policy and practice align through narrative</a:t>
            </a:r>
          </a:p>
        </p:txBody>
      </p:sp>
      <p:pic>
        <p:nvPicPr>
          <p:cNvPr id="6" name="Picture Placeholder 5" descr="A group of people dancing outside&#10;&#10;AI-generated content may be incorrect.">
            <a:extLst>
              <a:ext uri="{FF2B5EF4-FFF2-40B4-BE49-F238E27FC236}">
                <a16:creationId xmlns:a16="http://schemas.microsoft.com/office/drawing/2014/main" id="{3E4761C6-C0CC-3612-2110-8B1984D98D9C}"/>
              </a:ext>
            </a:extLst>
          </p:cNvPr>
          <p:cNvPicPr>
            <a:picLocks noGrp="1" noChangeAspect="1"/>
          </p:cNvPicPr>
          <p:nvPr>
            <p:ph type="pic" sz="quarter" idx="11"/>
          </p:nvPr>
        </p:nvPicPr>
        <p:blipFill>
          <a:blip r:embed="rId3"/>
          <a:srcRect r="2" b="13637"/>
          <a:stretch>
            <a:fillRect/>
          </a:stretch>
        </p:blipFill>
        <p:spPr>
          <a:xfrm>
            <a:off x="5874869" y="2571750"/>
            <a:ext cx="3125542" cy="2024530"/>
          </a:xfrm>
          <a:noFill/>
        </p:spPr>
      </p:pic>
      <p:sp>
        <p:nvSpPr>
          <p:cNvPr id="3" name="Text Placeholder 2">
            <a:extLst>
              <a:ext uri="{FF2B5EF4-FFF2-40B4-BE49-F238E27FC236}">
                <a16:creationId xmlns:a16="http://schemas.microsoft.com/office/drawing/2014/main" id="{48E9A850-9D4D-4797-DC42-82BD5E9C9198}"/>
              </a:ext>
            </a:extLst>
          </p:cNvPr>
          <p:cNvSpPr>
            <a:spLocks noGrp="1"/>
          </p:cNvSpPr>
          <p:nvPr>
            <p:ph type="body" sz="quarter" idx="14"/>
          </p:nvPr>
        </p:nvSpPr>
        <p:spPr>
          <a:xfrm>
            <a:off x="358776" y="1131888"/>
            <a:ext cx="5282608" cy="3276600"/>
          </a:xfrm>
        </p:spPr>
        <p:txBody>
          <a:bodyPr>
            <a:normAutofit fontScale="92500" lnSpcReduction="10000"/>
          </a:bodyPr>
          <a:lstStyle/>
          <a:p>
            <a:pPr>
              <a:lnSpc>
                <a:spcPct val="90000"/>
              </a:lnSpc>
            </a:pPr>
            <a:r>
              <a:rPr lang="en-US" dirty="0"/>
              <a:t>ACTING IN WAYS THAT EMBODY THE STORY</a:t>
            </a:r>
          </a:p>
          <a:p>
            <a:pPr marL="342900" indent="-342900">
              <a:lnSpc>
                <a:spcPct val="90000"/>
              </a:lnSpc>
              <a:buFont typeface="Arial" panose="020B0604020202020204" pitchFamily="34" charset="0"/>
              <a:buChar char="•"/>
            </a:pPr>
            <a:r>
              <a:rPr lang="en-US" i="1" dirty="0"/>
              <a:t>Letting people </a:t>
            </a:r>
            <a:r>
              <a:rPr lang="en-US" i="1" dirty="0">
                <a:highlight>
                  <a:srgbClr val="FF917F"/>
                </a:highlight>
              </a:rPr>
              <a:t>experience</a:t>
            </a:r>
            <a:r>
              <a:rPr lang="en-US" i="1" dirty="0"/>
              <a:t> your story</a:t>
            </a:r>
          </a:p>
          <a:p>
            <a:pPr marL="342900" indent="-342900">
              <a:lnSpc>
                <a:spcPct val="90000"/>
              </a:lnSpc>
              <a:buFont typeface="Arial" panose="020B0604020202020204" pitchFamily="34" charset="0"/>
              <a:buChar char="•"/>
            </a:pPr>
            <a:r>
              <a:rPr lang="en-US" i="1" dirty="0"/>
              <a:t>Uses </a:t>
            </a:r>
            <a:r>
              <a:rPr lang="en-US" i="1" dirty="0">
                <a:highlight>
                  <a:srgbClr val="FF917F"/>
                </a:highlight>
              </a:rPr>
              <a:t>multisensorial </a:t>
            </a:r>
            <a:r>
              <a:rPr lang="en-US" i="1" dirty="0"/>
              <a:t>formats </a:t>
            </a:r>
            <a:r>
              <a:rPr lang="en-US" i="1" dirty="0">
                <a:highlight>
                  <a:srgbClr val="FF917F"/>
                </a:highlight>
              </a:rPr>
              <a:t>for impact </a:t>
            </a:r>
            <a:r>
              <a:rPr lang="en-US" i="1" dirty="0"/>
              <a:t>in real life</a:t>
            </a:r>
          </a:p>
          <a:p>
            <a:pPr marL="342900" indent="-342900">
              <a:lnSpc>
                <a:spcPct val="90000"/>
              </a:lnSpc>
              <a:buFont typeface="Arial" panose="020B0604020202020204" pitchFamily="34" charset="0"/>
              <a:buChar char="•"/>
            </a:pPr>
            <a:r>
              <a:rPr lang="en-US" i="1" dirty="0"/>
              <a:t>Great for making abstract ideas </a:t>
            </a:r>
            <a:r>
              <a:rPr lang="en-US" i="1" dirty="0">
                <a:highlight>
                  <a:srgbClr val="FF917F"/>
                </a:highlight>
              </a:rPr>
              <a:t>tangible</a:t>
            </a:r>
            <a:r>
              <a:rPr lang="en-US" i="1" dirty="0"/>
              <a:t> and memorable</a:t>
            </a:r>
          </a:p>
        </p:txBody>
      </p:sp>
      <p:sp>
        <p:nvSpPr>
          <p:cNvPr id="11" name="Text Placeholder 4">
            <a:extLst>
              <a:ext uri="{FF2B5EF4-FFF2-40B4-BE49-F238E27FC236}">
                <a16:creationId xmlns:a16="http://schemas.microsoft.com/office/drawing/2014/main" id="{7B0265A3-D3DE-CE89-BE66-47E26ECFFB46}"/>
              </a:ext>
            </a:extLst>
          </p:cNvPr>
          <p:cNvSpPr>
            <a:spLocks noGrp="1"/>
          </p:cNvSpPr>
          <p:nvPr>
            <p:ph type="body" sz="quarter" idx="15"/>
          </p:nvPr>
        </p:nvSpPr>
        <p:spPr>
          <a:xfrm>
            <a:off x="6245817" y="945754"/>
            <a:ext cx="2367042" cy="1904136"/>
          </a:xfrm>
        </p:spPr>
        <p:txBody>
          <a:bodyPr/>
          <a:lstStyle/>
          <a:p>
            <a:r>
              <a:rPr lang="en-US" sz="4800" dirty="0"/>
              <a:t>Story-DOING</a:t>
            </a:r>
            <a:endParaRPr lang="en-US" sz="2400" dirty="0"/>
          </a:p>
        </p:txBody>
      </p:sp>
    </p:spTree>
    <p:extLst>
      <p:ext uri="{BB962C8B-B14F-4D97-AF65-F5344CB8AC3E}">
        <p14:creationId xmlns:p14="http://schemas.microsoft.com/office/powerpoint/2010/main" val="2868373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ity on a hill with buildings and trees&#10;&#10;AI-generated content may be incorrect.">
            <a:extLst>
              <a:ext uri="{FF2B5EF4-FFF2-40B4-BE49-F238E27FC236}">
                <a16:creationId xmlns:a16="http://schemas.microsoft.com/office/drawing/2014/main" id="{1DEB2646-474B-999B-2587-8F50DA5F9C21}"/>
              </a:ext>
            </a:extLst>
          </p:cNvPr>
          <p:cNvPicPr>
            <a:picLocks noGrp="1" noChangeAspect="1"/>
          </p:cNvPicPr>
          <p:nvPr>
            <p:ph type="pic" sz="quarter" idx="11"/>
          </p:nvPr>
        </p:nvPicPr>
        <p:blipFill>
          <a:blip r:embed="rId2"/>
          <a:srcRect l="15358" r="15358"/>
          <a:stretch>
            <a:fillRect/>
          </a:stretch>
        </p:blipFill>
        <p:spPr/>
      </p:pic>
      <p:sp>
        <p:nvSpPr>
          <p:cNvPr id="3" name="Text Placeholder 2"/>
          <p:cNvSpPr>
            <a:spLocks noGrp="1"/>
          </p:cNvSpPr>
          <p:nvPr>
            <p:ph type="body" sz="quarter" idx="13"/>
          </p:nvPr>
        </p:nvSpPr>
        <p:spPr/>
        <p:txBody>
          <a:bodyPr/>
          <a:lstStyle/>
          <a:p>
            <a:r>
              <a:rPr lang="it-IT" dirty="0"/>
              <a:t>One </a:t>
            </a:r>
            <a:r>
              <a:rPr lang="it-IT" dirty="0" err="1"/>
              <a:t>critical</a:t>
            </a:r>
            <a:r>
              <a:rPr lang="it-IT" dirty="0"/>
              <a:t> </a:t>
            </a:r>
            <a:r>
              <a:rPr lang="it-IT" dirty="0" err="1"/>
              <a:t>walk</a:t>
            </a:r>
            <a:r>
              <a:rPr lang="it-IT" dirty="0"/>
              <a:t> in Altea </a:t>
            </a:r>
            <a:endParaRPr lang="en-US" dirty="0"/>
          </a:p>
        </p:txBody>
      </p:sp>
      <p:sp>
        <p:nvSpPr>
          <p:cNvPr id="4" name="Text Placeholder 3"/>
          <p:cNvSpPr>
            <a:spLocks noGrp="1"/>
          </p:cNvSpPr>
          <p:nvPr>
            <p:ph type="body" sz="quarter" idx="14"/>
          </p:nvPr>
        </p:nvSpPr>
        <p:spPr/>
        <p:txBody>
          <a:bodyPr/>
          <a:lstStyle/>
          <a:p>
            <a:r>
              <a:rPr lang="it-IT" dirty="0" err="1"/>
              <a:t>Paloma</a:t>
            </a:r>
            <a:r>
              <a:rPr lang="it-IT" dirty="0"/>
              <a:t> </a:t>
            </a:r>
            <a:r>
              <a:rPr lang="it-IT" dirty="0" err="1"/>
              <a:t>Verdù</a:t>
            </a:r>
            <a:r>
              <a:rPr lang="it-IT" dirty="0"/>
              <a:t> </a:t>
            </a:r>
          </a:p>
          <a:p>
            <a:r>
              <a:rPr lang="it-IT" dirty="0" err="1"/>
              <a:t>Municipality</a:t>
            </a:r>
            <a:r>
              <a:rPr lang="it-IT" dirty="0"/>
              <a:t> of Altea (ES)</a:t>
            </a:r>
            <a:endParaRPr lang="en-US" dirty="0"/>
          </a:p>
        </p:txBody>
      </p:sp>
    </p:spTree>
    <p:extLst>
      <p:ext uri="{BB962C8B-B14F-4D97-AF65-F5344CB8AC3E}">
        <p14:creationId xmlns:p14="http://schemas.microsoft.com/office/powerpoint/2010/main" val="1320788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n aerial view of a city&#10;&#10;AI-generated content may be incorrect.">
            <a:extLst>
              <a:ext uri="{FF2B5EF4-FFF2-40B4-BE49-F238E27FC236}">
                <a16:creationId xmlns:a16="http://schemas.microsoft.com/office/drawing/2014/main" id="{678FD70F-B068-4F80-2D71-654A44A63964}"/>
              </a:ext>
            </a:extLst>
          </p:cNvPr>
          <p:cNvPicPr>
            <a:picLocks noGrp="1" noChangeAspect="1"/>
          </p:cNvPicPr>
          <p:nvPr>
            <p:ph type="pic" sz="quarter" idx="11"/>
          </p:nvPr>
        </p:nvPicPr>
        <p:blipFill>
          <a:blip r:embed="rId2"/>
          <a:srcRect l="22568" r="22568"/>
          <a:stretch>
            <a:fillRect/>
          </a:stretch>
        </p:blipFill>
        <p:spPr/>
      </p:pic>
      <p:sp>
        <p:nvSpPr>
          <p:cNvPr id="3" name="Text Placeholder 2"/>
          <p:cNvSpPr>
            <a:spLocks noGrp="1"/>
          </p:cNvSpPr>
          <p:nvPr>
            <p:ph type="body" sz="quarter" idx="13"/>
          </p:nvPr>
        </p:nvSpPr>
        <p:spPr/>
        <p:txBody>
          <a:bodyPr/>
          <a:lstStyle/>
          <a:p>
            <a:r>
              <a:rPr lang="it-IT" dirty="0"/>
              <a:t>Getafe – a </a:t>
            </a:r>
            <a:r>
              <a:rPr lang="it-IT" dirty="0" err="1"/>
              <a:t>Jane’s</a:t>
            </a:r>
            <a:r>
              <a:rPr lang="it-IT" dirty="0"/>
              <a:t> </a:t>
            </a:r>
            <a:r>
              <a:rPr lang="it-IT" dirty="0" err="1"/>
              <a:t>walk</a:t>
            </a:r>
            <a:r>
              <a:rPr lang="it-IT" dirty="0"/>
              <a:t> story</a:t>
            </a:r>
            <a:endParaRPr lang="en-US" dirty="0"/>
          </a:p>
        </p:txBody>
      </p:sp>
      <p:sp>
        <p:nvSpPr>
          <p:cNvPr id="4" name="Text Placeholder 3"/>
          <p:cNvSpPr>
            <a:spLocks noGrp="1"/>
          </p:cNvSpPr>
          <p:nvPr>
            <p:ph type="body" sz="quarter" idx="14"/>
          </p:nvPr>
        </p:nvSpPr>
        <p:spPr/>
        <p:txBody>
          <a:bodyPr/>
          <a:lstStyle/>
          <a:p>
            <a:r>
              <a:rPr lang="it-IT" dirty="0"/>
              <a:t>Fernando Gonzales</a:t>
            </a:r>
          </a:p>
          <a:p>
            <a:r>
              <a:rPr lang="it-IT" dirty="0"/>
              <a:t>City of Getafe  </a:t>
            </a:r>
            <a:endParaRPr lang="en-US" dirty="0"/>
          </a:p>
        </p:txBody>
      </p:sp>
      <p:pic>
        <p:nvPicPr>
          <p:cNvPr id="2" name="Imagen 5" descr="Logotipo, nombre de la empresa&#10;&#10;El contenido generado por IA puede ser incorrecto.">
            <a:extLst>
              <a:ext uri="{FF2B5EF4-FFF2-40B4-BE49-F238E27FC236}">
                <a16:creationId xmlns:a16="http://schemas.microsoft.com/office/drawing/2014/main" id="{38B2D708-F427-8B24-555D-D11DB2BC5C24}"/>
              </a:ext>
            </a:extLst>
          </p:cNvPr>
          <p:cNvPicPr>
            <a:picLocks noChangeAspect="1"/>
          </p:cNvPicPr>
          <p:nvPr/>
        </p:nvPicPr>
        <p:blipFill>
          <a:blip r:embed="rId3"/>
          <a:stretch>
            <a:fillRect/>
          </a:stretch>
        </p:blipFill>
        <p:spPr>
          <a:xfrm>
            <a:off x="5161506" y="268288"/>
            <a:ext cx="1449890" cy="529815"/>
          </a:xfrm>
          <a:prstGeom prst="rect">
            <a:avLst/>
          </a:prstGeom>
        </p:spPr>
      </p:pic>
      <p:pic>
        <p:nvPicPr>
          <p:cNvPr id="5" name="Imagen 6" descr="Texto&#10;&#10;El contenido generado por IA puede ser incorrecto.">
            <a:extLst>
              <a:ext uri="{FF2B5EF4-FFF2-40B4-BE49-F238E27FC236}">
                <a16:creationId xmlns:a16="http://schemas.microsoft.com/office/drawing/2014/main" id="{127F00A1-1962-E043-C3D7-EDA548CC7252}"/>
              </a:ext>
            </a:extLst>
          </p:cNvPr>
          <p:cNvPicPr>
            <a:picLocks noChangeAspect="1"/>
          </p:cNvPicPr>
          <p:nvPr/>
        </p:nvPicPr>
        <p:blipFill>
          <a:blip r:embed="rId4"/>
          <a:stretch>
            <a:fillRect/>
          </a:stretch>
        </p:blipFill>
        <p:spPr>
          <a:xfrm>
            <a:off x="4985609" y="4727665"/>
            <a:ext cx="713547" cy="162041"/>
          </a:xfrm>
          <a:prstGeom prst="rect">
            <a:avLst/>
          </a:prstGeom>
        </p:spPr>
      </p:pic>
      <p:pic>
        <p:nvPicPr>
          <p:cNvPr id="7" name="Imagen 7" descr="Imagen que contiene Forma&#10;&#10;Descripción generada automáticamente">
            <a:extLst>
              <a:ext uri="{FF2B5EF4-FFF2-40B4-BE49-F238E27FC236}">
                <a16:creationId xmlns:a16="http://schemas.microsoft.com/office/drawing/2014/main" id="{D4DAA2A3-E48A-C5D2-6D96-99FF167426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0209" y="4575696"/>
            <a:ext cx="489116" cy="421184"/>
          </a:xfrm>
          <a:prstGeom prst="rect">
            <a:avLst/>
          </a:prstGeom>
        </p:spPr>
      </p:pic>
      <p:pic>
        <p:nvPicPr>
          <p:cNvPr id="8" name="Imagen 8" descr="Forma&#10;&#10;El contenido generado por IA puede ser incorrecto.">
            <a:extLst>
              <a:ext uri="{FF2B5EF4-FFF2-40B4-BE49-F238E27FC236}">
                <a16:creationId xmlns:a16="http://schemas.microsoft.com/office/drawing/2014/main" id="{AE724D6D-73B3-D9B6-F747-8F122EFC5E96}"/>
              </a:ext>
            </a:extLst>
          </p:cNvPr>
          <p:cNvPicPr>
            <a:picLocks noChangeAspect="1"/>
          </p:cNvPicPr>
          <p:nvPr/>
        </p:nvPicPr>
        <p:blipFill>
          <a:blip r:embed="rId6"/>
          <a:stretch>
            <a:fillRect/>
          </a:stretch>
        </p:blipFill>
        <p:spPr>
          <a:xfrm>
            <a:off x="3705788" y="4642010"/>
            <a:ext cx="860303" cy="297989"/>
          </a:xfrm>
          <a:prstGeom prst="rect">
            <a:avLst/>
          </a:prstGeom>
        </p:spPr>
      </p:pic>
    </p:spTree>
    <p:extLst>
      <p:ext uri="{BB962C8B-B14F-4D97-AF65-F5344CB8AC3E}">
        <p14:creationId xmlns:p14="http://schemas.microsoft.com/office/powerpoint/2010/main" val="2423387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329CA-CFC4-7190-A837-D994A3096DFF}"/>
              </a:ext>
            </a:extLst>
          </p:cNvPr>
          <p:cNvSpPr>
            <a:spLocks noGrp="1"/>
          </p:cNvSpPr>
          <p:nvPr>
            <p:ph type="title"/>
          </p:nvPr>
        </p:nvSpPr>
        <p:spPr>
          <a:xfrm>
            <a:off x="512579" y="4310220"/>
            <a:ext cx="8313008" cy="590027"/>
          </a:xfrm>
        </p:spPr>
        <p:txBody>
          <a:bodyPr vert="horz" lIns="68580" tIns="34290" rIns="68580" bIns="34290" rtlCol="0" anchor="b">
            <a:noAutofit/>
          </a:bodyPr>
          <a:lstStyle/>
          <a:p>
            <a:pPr algn="ctr"/>
            <a:r>
              <a:rPr lang="it-IT" sz="2400" dirty="0"/>
              <a:t>First attempt – focus: </a:t>
            </a:r>
            <a:r>
              <a:rPr lang="en-US" sz="2400" dirty="0"/>
              <a:t>Pedestrian spaces in one </a:t>
            </a:r>
            <a:r>
              <a:rPr lang="en-US" sz="2400" dirty="0" err="1"/>
              <a:t>neighbourhood</a:t>
            </a:r>
            <a:r>
              <a:rPr lang="en-US" sz="2400" dirty="0"/>
              <a:t> </a:t>
            </a:r>
          </a:p>
        </p:txBody>
      </p:sp>
      <p:pic>
        <p:nvPicPr>
          <p:cNvPr id="4" name="Picture 3" descr="A close-up of a test&#10;&#10;AI-generated content may be incorrect.">
            <a:extLst>
              <a:ext uri="{FF2B5EF4-FFF2-40B4-BE49-F238E27FC236}">
                <a16:creationId xmlns:a16="http://schemas.microsoft.com/office/drawing/2014/main" id="{5B50C95D-C189-6B93-5947-96564959EF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1961" y="878980"/>
            <a:ext cx="3835876" cy="2714423"/>
          </a:xfrm>
          <a:prstGeom prst="rect">
            <a:avLst/>
          </a:prstGeom>
          <a:effectLst>
            <a:outerShdw blurRad="50800" dist="38100" dir="8100000" algn="tr" rotWithShape="0">
              <a:prstClr val="black">
                <a:alpha val="40000"/>
              </a:prstClr>
            </a:outerShdw>
          </a:effectLst>
        </p:spPr>
      </p:pic>
      <p:pic>
        <p:nvPicPr>
          <p:cNvPr id="6" name="Picture 5" descr="A map of a city&#10;&#10;AI-generated content may be incorrect.">
            <a:extLst>
              <a:ext uri="{FF2B5EF4-FFF2-40B4-BE49-F238E27FC236}">
                <a16:creationId xmlns:a16="http://schemas.microsoft.com/office/drawing/2014/main" id="{C69AE710-BF0B-813A-8C7A-D8D104C20B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578" y="162162"/>
            <a:ext cx="3835876" cy="2714423"/>
          </a:xfrm>
          <a:prstGeom prst="rect">
            <a:avLst/>
          </a:prstGeom>
          <a:effectLst>
            <a:outerShdw blurRad="50800" dist="38100" dir="8100000" algn="tr" rotWithShape="0">
              <a:prstClr val="black">
                <a:alpha val="40000"/>
              </a:prstClr>
            </a:outerShdw>
          </a:effectLst>
        </p:spPr>
      </p:pic>
      <p:pic>
        <p:nvPicPr>
          <p:cNvPr id="3" name="Imagen 2" descr="Imagen que contiene Forma&#10;&#10;Descripción generada automáticamente">
            <a:extLst>
              <a:ext uri="{FF2B5EF4-FFF2-40B4-BE49-F238E27FC236}">
                <a16:creationId xmlns:a16="http://schemas.microsoft.com/office/drawing/2014/main" id="{AFC8191E-DBEE-CF11-E609-955C655C43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021" y="4394641"/>
            <a:ext cx="489116" cy="421184"/>
          </a:xfrm>
          <a:prstGeom prst="rect">
            <a:avLst/>
          </a:prstGeom>
        </p:spPr>
      </p:pic>
      <p:sp>
        <p:nvSpPr>
          <p:cNvPr id="7" name="CuadroTexto 6">
            <a:extLst>
              <a:ext uri="{FF2B5EF4-FFF2-40B4-BE49-F238E27FC236}">
                <a16:creationId xmlns:a16="http://schemas.microsoft.com/office/drawing/2014/main" id="{C5C0622B-9EF3-9FD5-01E4-14564DF2284D}"/>
              </a:ext>
            </a:extLst>
          </p:cNvPr>
          <p:cNvSpPr txBox="1"/>
          <p:nvPr/>
        </p:nvSpPr>
        <p:spPr>
          <a:xfrm>
            <a:off x="512578" y="3139247"/>
            <a:ext cx="3313847" cy="797334"/>
          </a:xfrm>
          <a:prstGeom prst="rect">
            <a:avLst/>
          </a:prstGeom>
          <a:noFill/>
        </p:spPr>
        <p:txBody>
          <a:bodyPr wrap="square">
            <a:spAutoFit/>
          </a:bodyPr>
          <a:lstStyle/>
          <a:p>
            <a:pPr>
              <a:lnSpc>
                <a:spcPct val="115000"/>
              </a:lnSpc>
              <a:spcAft>
                <a:spcPts val="600"/>
              </a:spcAft>
            </a:pPr>
            <a:r>
              <a:rPr lang="en-US" sz="1350" b="1" kern="100" dirty="0">
                <a:latin typeface="Aptos" panose="020B0004020202020204" pitchFamily="34" charset="0"/>
                <a:ea typeface="Aptos" panose="020B0004020202020204" pitchFamily="34" charset="0"/>
                <a:cs typeface="Times New Roman" panose="02020603050405020304" pitchFamily="18" charset="0"/>
              </a:rPr>
              <a:t>· The Tour:</a:t>
            </a:r>
            <a:r>
              <a:rPr lang="en-US" sz="1350" kern="100" dirty="0">
                <a:latin typeface="Aptos" panose="020B0004020202020204" pitchFamily="34" charset="0"/>
                <a:ea typeface="Aptos" panose="020B0004020202020204" pitchFamily="34" charset="0"/>
                <a:cs typeface="Times New Roman" panose="02020603050405020304" pitchFamily="18" charset="0"/>
              </a:rPr>
              <a:t> a one-hour walk through the </a:t>
            </a:r>
            <a:r>
              <a:rPr lang="en-US" sz="1350" kern="100" dirty="0" err="1">
                <a:latin typeface="Aptos" panose="020B0004020202020204" pitchFamily="34" charset="0"/>
                <a:ea typeface="Aptos" panose="020B0004020202020204" pitchFamily="34" charset="0"/>
                <a:cs typeface="Times New Roman" panose="02020603050405020304" pitchFamily="18" charset="0"/>
              </a:rPr>
              <a:t>neighbourhood</a:t>
            </a:r>
            <a:r>
              <a:rPr lang="en-US" sz="1350" kern="100" dirty="0">
                <a:latin typeface="Aptos" panose="020B0004020202020204" pitchFamily="34" charset="0"/>
                <a:ea typeface="Aptos" panose="020B0004020202020204" pitchFamily="34" charset="0"/>
                <a:cs typeface="Times New Roman" panose="02020603050405020304" pitchFamily="18" charset="0"/>
              </a:rPr>
              <a:t>, with POINTS OF ANALYSIS</a:t>
            </a:r>
            <a:endParaRPr lang="es-ES" sz="15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0F8FA1F1-4489-C80B-9703-C5D5B40CAA21}"/>
              </a:ext>
            </a:extLst>
          </p:cNvPr>
          <p:cNvSpPr txBox="1"/>
          <p:nvPr/>
        </p:nvSpPr>
        <p:spPr>
          <a:xfrm>
            <a:off x="4573707" y="284371"/>
            <a:ext cx="4570293" cy="558423"/>
          </a:xfrm>
          <a:prstGeom prst="rect">
            <a:avLst/>
          </a:prstGeom>
          <a:noFill/>
        </p:spPr>
        <p:txBody>
          <a:bodyPr wrap="square">
            <a:spAutoFit/>
          </a:bodyPr>
          <a:lstStyle/>
          <a:p>
            <a:pPr>
              <a:lnSpc>
                <a:spcPct val="115000"/>
              </a:lnSpc>
              <a:spcAft>
                <a:spcPts val="600"/>
              </a:spcAft>
            </a:pPr>
            <a:r>
              <a:rPr lang="en-US" sz="1350" b="1" kern="100" dirty="0">
                <a:latin typeface="Aptos" panose="020B0004020202020204" pitchFamily="34" charset="0"/>
                <a:ea typeface="Aptos" panose="020B0004020202020204" pitchFamily="34" charset="0"/>
                <a:cs typeface="Times New Roman" panose="02020603050405020304" pitchFamily="18" charset="0"/>
              </a:rPr>
              <a:t>· Methodology: T</a:t>
            </a:r>
            <a:r>
              <a:rPr lang="en-US" sz="1350" kern="100" dirty="0">
                <a:latin typeface="Aptos" panose="020B0004020202020204" pitchFamily="34" charset="0"/>
                <a:ea typeface="Aptos" panose="020B0004020202020204" pitchFamily="34" charset="0"/>
                <a:cs typeface="Times New Roman" panose="02020603050405020304" pitchFamily="18" charset="0"/>
              </a:rPr>
              <a:t>he opinions of the residents were also collected on sheets provided for this purpose.</a:t>
            </a:r>
            <a:endParaRPr lang="es-ES" sz="1500"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91022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334B4-AD38-ABE3-D989-30ABFAEC4FF1}"/>
              </a:ext>
            </a:extLst>
          </p:cNvPr>
          <p:cNvSpPr>
            <a:spLocks noGrp="1"/>
          </p:cNvSpPr>
          <p:nvPr>
            <p:ph type="title"/>
          </p:nvPr>
        </p:nvSpPr>
        <p:spPr>
          <a:xfrm>
            <a:off x="628650" y="4196711"/>
            <a:ext cx="7712161" cy="685481"/>
          </a:xfrm>
        </p:spPr>
        <p:txBody>
          <a:bodyPr vert="horz" lIns="68580" tIns="34290" rIns="68580" bIns="34290" rtlCol="0" anchor="ctr">
            <a:normAutofit fontScale="90000"/>
          </a:bodyPr>
          <a:lstStyle/>
          <a:p>
            <a:r>
              <a:rPr lang="en-US" sz="2250" dirty="0">
                <a:solidFill>
                  <a:srgbClr val="FFFFFF"/>
                </a:solidFill>
                <a:latin typeface="+mj-lt"/>
              </a:rPr>
              <a:t>First attempt – a successful tour in the </a:t>
            </a:r>
            <a:r>
              <a:rPr lang="en-US" sz="2250" dirty="0" err="1">
                <a:solidFill>
                  <a:srgbClr val="FFFFFF"/>
                </a:solidFill>
                <a:latin typeface="+mj-lt"/>
              </a:rPr>
              <a:t>neighbourhood</a:t>
            </a:r>
            <a:r>
              <a:rPr lang="en-US" sz="2250" dirty="0">
                <a:solidFill>
                  <a:srgbClr val="FFFFFF"/>
                </a:solidFill>
                <a:latin typeface="+mj-lt"/>
              </a:rPr>
              <a:t> with residents</a:t>
            </a:r>
          </a:p>
        </p:txBody>
      </p:sp>
      <p:pic>
        <p:nvPicPr>
          <p:cNvPr id="6" name="Picture 5" descr="A group of people standing on the sidewalk&#10;&#10;AI-generated content may be incorrect.">
            <a:extLst>
              <a:ext uri="{FF2B5EF4-FFF2-40B4-BE49-F238E27FC236}">
                <a16:creationId xmlns:a16="http://schemas.microsoft.com/office/drawing/2014/main" id="{674A9832-C8AE-ECB9-90D4-3E1AC2C786C2}"/>
              </a:ext>
            </a:extLst>
          </p:cNvPr>
          <p:cNvPicPr>
            <a:picLocks noChangeAspect="1"/>
          </p:cNvPicPr>
          <p:nvPr/>
        </p:nvPicPr>
        <p:blipFill>
          <a:blip r:embed="rId3">
            <a:extLst>
              <a:ext uri="{28A0092B-C50C-407E-A947-70E740481C1C}">
                <a14:useLocalDpi xmlns:a14="http://schemas.microsoft.com/office/drawing/2010/main" val="0"/>
              </a:ext>
            </a:extLst>
          </a:blip>
          <a:srcRect t="1727" r="2" b="2062"/>
          <a:stretch>
            <a:fillRect/>
          </a:stretch>
        </p:blipFill>
        <p:spPr>
          <a:xfrm>
            <a:off x="-5955" y="-1"/>
            <a:ext cx="6246454" cy="4011621"/>
          </a:xfrm>
          <a:prstGeom prst="rect">
            <a:avLst/>
          </a:prstGeom>
        </p:spPr>
      </p:pic>
      <p:pic>
        <p:nvPicPr>
          <p:cNvPr id="10" name="Picture 9" descr="A group of people sitting on stairs&#10;&#10;AI-generated content may be incorrect.">
            <a:extLst>
              <a:ext uri="{FF2B5EF4-FFF2-40B4-BE49-F238E27FC236}">
                <a16:creationId xmlns:a16="http://schemas.microsoft.com/office/drawing/2014/main" id="{7DCD9B45-5658-341E-5EA2-D643254562C0}"/>
              </a:ext>
            </a:extLst>
          </p:cNvPr>
          <p:cNvPicPr>
            <a:picLocks noChangeAspect="1"/>
          </p:cNvPicPr>
          <p:nvPr/>
        </p:nvPicPr>
        <p:blipFill>
          <a:blip r:embed="rId4">
            <a:extLst>
              <a:ext uri="{28A0092B-C50C-407E-A947-70E740481C1C}">
                <a14:useLocalDpi xmlns:a14="http://schemas.microsoft.com/office/drawing/2010/main" val="0"/>
              </a:ext>
            </a:extLst>
          </a:blip>
          <a:srcRect l="3240" r="1" b="1"/>
          <a:stretch>
            <a:fillRect/>
          </a:stretch>
        </p:blipFill>
        <p:spPr>
          <a:xfrm>
            <a:off x="6234543" y="8"/>
            <a:ext cx="2909457" cy="2007091"/>
          </a:xfrm>
          <a:prstGeom prst="rect">
            <a:avLst/>
          </a:prstGeom>
        </p:spPr>
      </p:pic>
      <p:pic>
        <p:nvPicPr>
          <p:cNvPr id="12" name="Picture 11">
            <a:extLst>
              <a:ext uri="{FF2B5EF4-FFF2-40B4-BE49-F238E27FC236}">
                <a16:creationId xmlns:a16="http://schemas.microsoft.com/office/drawing/2014/main" id="{78D5361D-B45C-72A1-8E6B-3B1C9263F685}"/>
              </a:ext>
            </a:extLst>
          </p:cNvPr>
          <p:cNvPicPr>
            <a:picLocks noChangeAspect="1"/>
          </p:cNvPicPr>
          <p:nvPr/>
        </p:nvPicPr>
        <p:blipFill>
          <a:blip r:embed="rId5">
            <a:extLst>
              <a:ext uri="{28A0092B-C50C-407E-A947-70E740481C1C}">
                <a14:useLocalDpi xmlns:a14="http://schemas.microsoft.com/office/drawing/2010/main" val="0"/>
              </a:ext>
            </a:extLst>
          </a:blip>
          <a:srcRect l="3255"/>
          <a:stretch>
            <a:fillRect/>
          </a:stretch>
        </p:blipFill>
        <p:spPr>
          <a:xfrm>
            <a:off x="6234544" y="2004524"/>
            <a:ext cx="2909021" cy="2007098"/>
          </a:xfrm>
          <a:prstGeom prst="rect">
            <a:avLst/>
          </a:prstGeom>
        </p:spPr>
      </p:pic>
    </p:spTree>
    <p:extLst>
      <p:ext uri="{BB962C8B-B14F-4D97-AF65-F5344CB8AC3E}">
        <p14:creationId xmlns:p14="http://schemas.microsoft.com/office/powerpoint/2010/main" val="2034082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Mapa&#10;&#10;El contenido generado por IA puede ser incorrecto.">
            <a:extLst>
              <a:ext uri="{FF2B5EF4-FFF2-40B4-BE49-F238E27FC236}">
                <a16:creationId xmlns:a16="http://schemas.microsoft.com/office/drawing/2014/main" id="{FD9645CB-3F57-284C-C2C1-78ED324BB1A8}"/>
              </a:ext>
            </a:extLst>
          </p:cNvPr>
          <p:cNvPicPr>
            <a:picLocks noChangeAspect="1"/>
          </p:cNvPicPr>
          <p:nvPr/>
        </p:nvPicPr>
        <p:blipFill>
          <a:blip r:embed="rId3"/>
          <a:stretch>
            <a:fillRect/>
          </a:stretch>
        </p:blipFill>
        <p:spPr>
          <a:xfrm>
            <a:off x="7311699" y="2002650"/>
            <a:ext cx="1792129" cy="2428875"/>
          </a:xfrm>
          <a:prstGeom prst="rect">
            <a:avLst/>
          </a:prstGeom>
        </p:spPr>
      </p:pic>
      <p:sp>
        <p:nvSpPr>
          <p:cNvPr id="2" name="Title 1">
            <a:extLst>
              <a:ext uri="{FF2B5EF4-FFF2-40B4-BE49-F238E27FC236}">
                <a16:creationId xmlns:a16="http://schemas.microsoft.com/office/drawing/2014/main" id="{AC990AEC-090F-1757-47C7-F5B0286F32C7}"/>
              </a:ext>
            </a:extLst>
          </p:cNvPr>
          <p:cNvSpPr>
            <a:spLocks noGrp="1"/>
          </p:cNvSpPr>
          <p:nvPr>
            <p:ph type="title"/>
          </p:nvPr>
        </p:nvSpPr>
        <p:spPr>
          <a:xfrm>
            <a:off x="439163" y="4195961"/>
            <a:ext cx="7881521" cy="590027"/>
          </a:xfrm>
        </p:spPr>
        <p:txBody>
          <a:bodyPr vert="horz" lIns="68580" tIns="34290" rIns="68580" bIns="34290" rtlCol="0" anchor="b">
            <a:noAutofit/>
          </a:bodyPr>
          <a:lstStyle/>
          <a:p>
            <a:r>
              <a:rPr lang="it-IT" sz="2400" dirty="0"/>
              <a:t>Second attempt- open to all citizens – </a:t>
            </a:r>
            <a:br>
              <a:rPr lang="it-IT" sz="2400" dirty="0"/>
            </a:br>
            <a:r>
              <a:rPr lang="it-IT" sz="2400" dirty="0"/>
              <a:t>topic: energy efficiency (</a:t>
            </a:r>
            <a:r>
              <a:rPr lang="en-US" sz="2400" dirty="0"/>
              <a:t>Healthy Homes Routes)</a:t>
            </a:r>
            <a:r>
              <a:rPr lang="it-IT" sz="2400" dirty="0"/>
              <a:t>  </a:t>
            </a:r>
            <a:endParaRPr lang="en-US" sz="2400" dirty="0"/>
          </a:p>
        </p:txBody>
      </p:sp>
      <p:pic>
        <p:nvPicPr>
          <p:cNvPr id="4" name="Picture 3" descr="A close-up of a brochure&#10;&#10;AI-generated content may be incorrect.">
            <a:extLst>
              <a:ext uri="{FF2B5EF4-FFF2-40B4-BE49-F238E27FC236}">
                <a16:creationId xmlns:a16="http://schemas.microsoft.com/office/drawing/2014/main" id="{4EE9A5D7-435B-8631-6881-DAC63AD34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0805" y="1265949"/>
            <a:ext cx="3835876" cy="2752241"/>
          </a:xfrm>
          <a:prstGeom prst="rect">
            <a:avLst/>
          </a:prstGeom>
          <a:effectLst>
            <a:outerShdw blurRad="50800" dist="38100" dir="8100000" algn="tr" rotWithShape="0">
              <a:prstClr val="black">
                <a:alpha val="40000"/>
              </a:prstClr>
            </a:outerShdw>
          </a:effectLst>
        </p:spPr>
      </p:pic>
      <p:pic>
        <p:nvPicPr>
          <p:cNvPr id="6" name="Picture 5" descr="A map of buildings and buildings&#10;&#10;AI-generated content may be incorrect.">
            <a:extLst>
              <a:ext uri="{FF2B5EF4-FFF2-40B4-BE49-F238E27FC236}">
                <a16:creationId xmlns:a16="http://schemas.microsoft.com/office/drawing/2014/main" id="{0380B9FE-6309-5DE9-198E-EA52FA8290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048" y="340354"/>
            <a:ext cx="3835876" cy="2752241"/>
          </a:xfrm>
          <a:prstGeom prst="rect">
            <a:avLst/>
          </a:prstGeom>
          <a:effectLst>
            <a:outerShdw blurRad="50800" dist="38100" dir="8100000" algn="tr" rotWithShape="0">
              <a:prstClr val="black">
                <a:alpha val="40000"/>
              </a:prstClr>
            </a:outerShdw>
          </a:effectLst>
        </p:spPr>
      </p:pic>
      <p:pic>
        <p:nvPicPr>
          <p:cNvPr id="3" name="Imagen 2" descr="Forma&#10;&#10;El contenido generado por IA puede ser incorrecto.">
            <a:extLst>
              <a:ext uri="{FF2B5EF4-FFF2-40B4-BE49-F238E27FC236}">
                <a16:creationId xmlns:a16="http://schemas.microsoft.com/office/drawing/2014/main" id="{21E4882D-878C-6011-D2BA-F2ADD3996A2F}"/>
              </a:ext>
            </a:extLst>
          </p:cNvPr>
          <p:cNvPicPr>
            <a:picLocks noChangeAspect="1"/>
          </p:cNvPicPr>
          <p:nvPr/>
        </p:nvPicPr>
        <p:blipFill>
          <a:blip r:embed="rId6"/>
          <a:stretch>
            <a:fillRect/>
          </a:stretch>
        </p:blipFill>
        <p:spPr>
          <a:xfrm>
            <a:off x="265699" y="4276168"/>
            <a:ext cx="860303" cy="297989"/>
          </a:xfrm>
          <a:prstGeom prst="rect">
            <a:avLst/>
          </a:prstGeom>
        </p:spPr>
      </p:pic>
      <p:sp>
        <p:nvSpPr>
          <p:cNvPr id="5" name="CuadroTexto 4">
            <a:extLst>
              <a:ext uri="{FF2B5EF4-FFF2-40B4-BE49-F238E27FC236}">
                <a16:creationId xmlns:a16="http://schemas.microsoft.com/office/drawing/2014/main" id="{F8B285EB-C2D0-4D2E-2AF8-B2A06B799E59}"/>
              </a:ext>
            </a:extLst>
          </p:cNvPr>
          <p:cNvSpPr txBox="1"/>
          <p:nvPr/>
        </p:nvSpPr>
        <p:spPr>
          <a:xfrm>
            <a:off x="265699" y="3217088"/>
            <a:ext cx="3313847" cy="797334"/>
          </a:xfrm>
          <a:prstGeom prst="rect">
            <a:avLst/>
          </a:prstGeom>
          <a:noFill/>
        </p:spPr>
        <p:txBody>
          <a:bodyPr wrap="square">
            <a:spAutoFit/>
          </a:bodyPr>
          <a:lstStyle/>
          <a:p>
            <a:pPr>
              <a:lnSpc>
                <a:spcPct val="115000"/>
              </a:lnSpc>
              <a:spcAft>
                <a:spcPts val="600"/>
              </a:spcAft>
            </a:pPr>
            <a:r>
              <a:rPr lang="en-US" sz="1350" b="1" kern="100" dirty="0">
                <a:latin typeface="Aptos" panose="020B0004020202020204" pitchFamily="34" charset="0"/>
                <a:ea typeface="Aptos" panose="020B0004020202020204" pitchFamily="34" charset="0"/>
                <a:cs typeface="Times New Roman" panose="02020603050405020304" pitchFamily="18" charset="0"/>
              </a:rPr>
              <a:t>· The Tour:</a:t>
            </a:r>
            <a:r>
              <a:rPr lang="en-US" sz="1350" kern="100" dirty="0">
                <a:latin typeface="Aptos" panose="020B0004020202020204" pitchFamily="34" charset="0"/>
                <a:ea typeface="Aptos" panose="020B0004020202020204" pitchFamily="34" charset="0"/>
                <a:cs typeface="Times New Roman" panose="02020603050405020304" pitchFamily="18" charset="0"/>
              </a:rPr>
              <a:t> a one-hour walk through the </a:t>
            </a:r>
            <a:r>
              <a:rPr lang="en-US" sz="1350" kern="100" dirty="0" err="1">
                <a:latin typeface="Aptos" panose="020B0004020202020204" pitchFamily="34" charset="0"/>
                <a:ea typeface="Aptos" panose="020B0004020202020204" pitchFamily="34" charset="0"/>
                <a:cs typeface="Times New Roman" panose="02020603050405020304" pitchFamily="18" charset="0"/>
              </a:rPr>
              <a:t>neighbourhood</a:t>
            </a:r>
            <a:r>
              <a:rPr lang="en-US" sz="1350" kern="100" dirty="0">
                <a:latin typeface="Aptos" panose="020B0004020202020204" pitchFamily="34" charset="0"/>
                <a:ea typeface="Aptos" panose="020B0004020202020204" pitchFamily="34" charset="0"/>
                <a:cs typeface="Times New Roman" panose="02020603050405020304" pitchFamily="18" charset="0"/>
              </a:rPr>
              <a:t>, with POINTS OF ANALYSIS</a:t>
            </a:r>
            <a:endParaRPr lang="es-ES" sz="15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A1816C4A-6033-9D5A-E887-13985D29C507}"/>
              </a:ext>
            </a:extLst>
          </p:cNvPr>
          <p:cNvSpPr txBox="1"/>
          <p:nvPr/>
        </p:nvSpPr>
        <p:spPr>
          <a:xfrm>
            <a:off x="4572000" y="359799"/>
            <a:ext cx="4744302" cy="1292277"/>
          </a:xfrm>
          <a:prstGeom prst="rect">
            <a:avLst/>
          </a:prstGeom>
          <a:noFill/>
        </p:spPr>
        <p:txBody>
          <a:bodyPr wrap="square">
            <a:spAutoFit/>
          </a:bodyPr>
          <a:lstStyle/>
          <a:p>
            <a:pPr>
              <a:lnSpc>
                <a:spcPct val="115000"/>
              </a:lnSpc>
              <a:spcAft>
                <a:spcPts val="600"/>
              </a:spcAft>
            </a:pPr>
            <a:r>
              <a:rPr lang="en-US" sz="1350" b="1" kern="100" dirty="0">
                <a:latin typeface="Aptos" panose="020B0004020202020204" pitchFamily="34" charset="0"/>
                <a:ea typeface="Aptos" panose="020B0004020202020204" pitchFamily="34" charset="0"/>
                <a:cs typeface="Times New Roman" panose="02020603050405020304" pitchFamily="18" charset="0"/>
              </a:rPr>
              <a:t>Diffusion: </a:t>
            </a:r>
          </a:p>
          <a:p>
            <a:pPr marL="257175" indent="-257175">
              <a:lnSpc>
                <a:spcPct val="115000"/>
              </a:lnSpc>
              <a:spcAft>
                <a:spcPts val="600"/>
              </a:spcAft>
              <a:buFont typeface="Aptos" panose="020B0004020202020204" pitchFamily="34" charset="0"/>
              <a:buChar char="-"/>
            </a:pPr>
            <a:r>
              <a:rPr lang="en-US" sz="1350" kern="100" dirty="0">
                <a:latin typeface="Aptos" panose="020B0004020202020204" pitchFamily="34" charset="0"/>
                <a:ea typeface="Aptos" panose="020B0004020202020204" pitchFamily="34" charset="0"/>
                <a:cs typeface="Times New Roman" panose="02020603050405020304" pitchFamily="18" charset="0"/>
              </a:rPr>
              <a:t> leaflets for social media and paper delivery.</a:t>
            </a:r>
          </a:p>
          <a:p>
            <a:pPr marL="257175" indent="-257175">
              <a:lnSpc>
                <a:spcPct val="115000"/>
              </a:lnSpc>
              <a:spcAft>
                <a:spcPts val="600"/>
              </a:spcAft>
              <a:buFont typeface="Aptos" panose="020B0004020202020204" pitchFamily="34" charset="0"/>
              <a:buChar char="-"/>
            </a:pPr>
            <a:r>
              <a:rPr lang="en-US" sz="1350" dirty="0"/>
              <a:t>2 videos for social media.</a:t>
            </a:r>
            <a:endParaRPr lang="es-ES" sz="1350" dirty="0"/>
          </a:p>
          <a:p>
            <a:pPr marL="257175" indent="-257175">
              <a:lnSpc>
                <a:spcPct val="115000"/>
              </a:lnSpc>
              <a:spcAft>
                <a:spcPts val="600"/>
              </a:spcAft>
              <a:buFont typeface="Aptos" panose="020B0004020202020204" pitchFamily="34" charset="0"/>
              <a:buChar char="-"/>
            </a:pPr>
            <a:endParaRPr lang="es-ES" sz="1500"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50471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DBDBC-03D7-5979-E381-FF70858712D7}"/>
              </a:ext>
            </a:extLst>
          </p:cNvPr>
          <p:cNvSpPr>
            <a:spLocks noGrp="1"/>
          </p:cNvSpPr>
          <p:nvPr>
            <p:ph type="title"/>
          </p:nvPr>
        </p:nvSpPr>
        <p:spPr>
          <a:xfrm>
            <a:off x="628650" y="4207427"/>
            <a:ext cx="5193020" cy="685481"/>
          </a:xfrm>
        </p:spPr>
        <p:txBody>
          <a:bodyPr vert="horz" lIns="68580" tIns="34290" rIns="68580" bIns="34290" rtlCol="0" anchor="ctr">
            <a:normAutofit/>
          </a:bodyPr>
          <a:lstStyle/>
          <a:p>
            <a:r>
              <a:rPr lang="it-IT" sz="2400" dirty="0">
                <a:solidFill>
                  <a:schemeClr val="tx1"/>
                </a:solidFill>
              </a:rPr>
              <a:t>Second </a:t>
            </a:r>
            <a:r>
              <a:rPr lang="it-IT" sz="2400" dirty="0" err="1">
                <a:solidFill>
                  <a:schemeClr val="tx1"/>
                </a:solidFill>
              </a:rPr>
              <a:t>attempt</a:t>
            </a:r>
            <a:r>
              <a:rPr lang="it-IT" sz="2400" dirty="0">
                <a:solidFill>
                  <a:schemeClr val="tx1"/>
                </a:solidFill>
              </a:rPr>
              <a:t>- No show! </a:t>
            </a:r>
            <a:endParaRPr lang="en-US" sz="2400" dirty="0">
              <a:solidFill>
                <a:schemeClr val="tx1"/>
              </a:solidFill>
            </a:endParaRPr>
          </a:p>
        </p:txBody>
      </p:sp>
      <p:pic>
        <p:nvPicPr>
          <p:cNvPr id="4" name="Picture 3" descr="A group of people taking a selfie&#10;&#10;AI-generated content may be incorrect.">
            <a:extLst>
              <a:ext uri="{FF2B5EF4-FFF2-40B4-BE49-F238E27FC236}">
                <a16:creationId xmlns:a16="http://schemas.microsoft.com/office/drawing/2014/main" id="{35D3695D-76D5-A0CC-6141-808A585D90D4}"/>
              </a:ext>
            </a:extLst>
          </p:cNvPr>
          <p:cNvPicPr>
            <a:picLocks noChangeAspect="1"/>
          </p:cNvPicPr>
          <p:nvPr/>
        </p:nvPicPr>
        <p:blipFill>
          <a:blip r:embed="rId3">
            <a:extLst>
              <a:ext uri="{28A0092B-C50C-407E-A947-70E740481C1C}">
                <a14:useLocalDpi xmlns:a14="http://schemas.microsoft.com/office/drawing/2010/main" val="0"/>
              </a:ext>
            </a:extLst>
          </a:blip>
          <a:srcRect t="12605" b="9351"/>
          <a:stretch>
            <a:fillRect/>
          </a:stretch>
        </p:blipFill>
        <p:spPr>
          <a:xfrm flipH="1">
            <a:off x="-2" y="10"/>
            <a:ext cx="9140590" cy="4014164"/>
          </a:xfrm>
          <a:prstGeom prst="rect">
            <a:avLst/>
          </a:prstGeom>
        </p:spPr>
      </p:pic>
    </p:spTree>
    <p:extLst>
      <p:ext uri="{BB962C8B-B14F-4D97-AF65-F5344CB8AC3E}">
        <p14:creationId xmlns:p14="http://schemas.microsoft.com/office/powerpoint/2010/main" val="3833436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B2137-F423-C078-4C44-611CCFD10D63}"/>
            </a:ext>
          </a:extLst>
        </p:cNvPr>
        <p:cNvGrpSpPr/>
        <p:nvPr/>
      </p:nvGrpSpPr>
      <p:grpSpPr>
        <a:xfrm>
          <a:off x="0" y="0"/>
          <a:ext cx="0" cy="0"/>
          <a:chOff x="0" y="0"/>
          <a:chExt cx="0" cy="0"/>
        </a:xfrm>
      </p:grpSpPr>
      <p:pic>
        <p:nvPicPr>
          <p:cNvPr id="3" name="Picture 3" descr="A group of people standing under a canopy&#10;&#10;AI-generated content may be incorrect.">
            <a:extLst>
              <a:ext uri="{FF2B5EF4-FFF2-40B4-BE49-F238E27FC236}">
                <a16:creationId xmlns:a16="http://schemas.microsoft.com/office/drawing/2014/main" id="{F958D932-CBEB-C1F9-244F-C1F954E2C2A6}"/>
              </a:ext>
            </a:extLst>
          </p:cNvPr>
          <p:cNvPicPr>
            <a:picLocks noChangeAspect="1"/>
          </p:cNvPicPr>
          <p:nvPr/>
        </p:nvPicPr>
        <p:blipFill>
          <a:blip r:embed="rId3">
            <a:extLst>
              <a:ext uri="{28A0092B-C50C-407E-A947-70E740481C1C}">
                <a14:useLocalDpi xmlns:a14="http://schemas.microsoft.com/office/drawing/2010/main" val="0"/>
              </a:ext>
            </a:extLst>
          </a:blip>
          <a:srcRect t="29684" b="11716"/>
          <a:stretch>
            <a:fillRect/>
          </a:stretch>
        </p:blipFill>
        <p:spPr>
          <a:xfrm>
            <a:off x="-2" y="0"/>
            <a:ext cx="9144002" cy="4018760"/>
          </a:xfrm>
          <a:prstGeom prst="rect">
            <a:avLst/>
          </a:prstGeom>
        </p:spPr>
      </p:pic>
      <p:sp>
        <p:nvSpPr>
          <p:cNvPr id="5" name="Title 1">
            <a:extLst>
              <a:ext uri="{FF2B5EF4-FFF2-40B4-BE49-F238E27FC236}">
                <a16:creationId xmlns:a16="http://schemas.microsoft.com/office/drawing/2014/main" id="{FE064482-A886-B91C-6E91-E2C60FDAC8A9}"/>
              </a:ext>
            </a:extLst>
          </p:cNvPr>
          <p:cNvSpPr txBox="1">
            <a:spLocks/>
          </p:cNvSpPr>
          <p:nvPr/>
        </p:nvSpPr>
        <p:spPr>
          <a:xfrm>
            <a:off x="899728" y="4055545"/>
            <a:ext cx="7344542" cy="558627"/>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400" b="1" dirty="0"/>
              <a:t>Third attempt- </a:t>
            </a:r>
            <a:r>
              <a:rPr lang="en-US" sz="2400" dirty="0"/>
              <a:t>same message, the same content, the same walk of previous one – different audience</a:t>
            </a:r>
          </a:p>
        </p:txBody>
      </p:sp>
      <p:pic>
        <p:nvPicPr>
          <p:cNvPr id="8" name="Imagen 7" descr="Texto&#10;&#10;El contenido generado por IA puede ser incorrecto.">
            <a:extLst>
              <a:ext uri="{FF2B5EF4-FFF2-40B4-BE49-F238E27FC236}">
                <a16:creationId xmlns:a16="http://schemas.microsoft.com/office/drawing/2014/main" id="{338E59C6-EACF-82CD-5C1F-CE2AAD13348B}"/>
              </a:ext>
            </a:extLst>
          </p:cNvPr>
          <p:cNvPicPr>
            <a:picLocks noChangeAspect="1"/>
          </p:cNvPicPr>
          <p:nvPr/>
        </p:nvPicPr>
        <p:blipFill>
          <a:blip r:embed="rId4"/>
          <a:stretch>
            <a:fillRect/>
          </a:stretch>
        </p:blipFill>
        <p:spPr>
          <a:xfrm>
            <a:off x="170393" y="4609365"/>
            <a:ext cx="1847906" cy="419644"/>
          </a:xfrm>
          <a:prstGeom prst="rect">
            <a:avLst/>
          </a:prstGeom>
        </p:spPr>
      </p:pic>
    </p:spTree>
    <p:extLst>
      <p:ext uri="{BB962C8B-B14F-4D97-AF65-F5344CB8AC3E}">
        <p14:creationId xmlns:p14="http://schemas.microsoft.com/office/powerpoint/2010/main" val="1941533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descr="A cartoon mouse sitting on a cup of coffee&#10;&#10;AI-generated content may be incorrect.">
            <a:extLst>
              <a:ext uri="{FF2B5EF4-FFF2-40B4-BE49-F238E27FC236}">
                <a16:creationId xmlns:a16="http://schemas.microsoft.com/office/drawing/2014/main" id="{F5473D31-04FE-9AC0-9338-405068E8D39D}"/>
              </a:ext>
            </a:extLst>
          </p:cNvPr>
          <p:cNvPicPr>
            <a:picLocks noChangeAspect="1"/>
          </p:cNvPicPr>
          <p:nvPr/>
        </p:nvPicPr>
        <p:blipFill>
          <a:blip r:embed="rId2"/>
          <a:srcRect l="20900" r="20635" b="-1"/>
          <a:stretch>
            <a:fillRect/>
          </a:stretch>
        </p:blipFill>
        <p:spPr>
          <a:xfrm>
            <a:off x="-1" y="-1"/>
            <a:ext cx="4581983" cy="440848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1983" h="4408488">
                <a:moveTo>
                  <a:pt x="0" y="0"/>
                </a:moveTo>
                <a:lnTo>
                  <a:pt x="4581983" y="0"/>
                </a:lnTo>
                <a:lnTo>
                  <a:pt x="4581983" y="1131886"/>
                </a:lnTo>
                <a:lnTo>
                  <a:pt x="4223210" y="1131886"/>
                </a:lnTo>
                <a:lnTo>
                  <a:pt x="4223210" y="4408487"/>
                </a:lnTo>
                <a:lnTo>
                  <a:pt x="4581983" y="4408487"/>
                </a:lnTo>
                <a:lnTo>
                  <a:pt x="4581983" y="4408488"/>
                </a:lnTo>
                <a:lnTo>
                  <a:pt x="0" y="4408488"/>
                </a:lnTo>
                <a:close/>
              </a:path>
            </a:pathLst>
          </a:custGeom>
          <a:noFill/>
        </p:spPr>
      </p:pic>
      <p:sp>
        <p:nvSpPr>
          <p:cNvPr id="2" name="Title 1"/>
          <p:cNvSpPr>
            <a:spLocks noGrp="1"/>
          </p:cNvSpPr>
          <p:nvPr>
            <p:ph type="body" sz="quarter" idx="13"/>
          </p:nvPr>
        </p:nvSpPr>
        <p:spPr>
          <a:xfrm>
            <a:off x="4571999" y="1203325"/>
            <a:ext cx="4124325" cy="1707023"/>
          </a:xfrm>
        </p:spPr>
        <p:txBody>
          <a:bodyPr anchor="b">
            <a:normAutofit/>
          </a:bodyPr>
          <a:lstStyle/>
          <a:p>
            <a:r>
              <a:rPr lang="en-US" dirty="0"/>
              <a:t>Inside the magic of storytelling </a:t>
            </a:r>
          </a:p>
        </p:txBody>
      </p:sp>
      <p:sp>
        <p:nvSpPr>
          <p:cNvPr id="3" name="Text Placeholder 2"/>
          <p:cNvSpPr>
            <a:spLocks noGrp="1"/>
          </p:cNvSpPr>
          <p:nvPr>
            <p:ph type="body" sz="quarter" idx="14"/>
          </p:nvPr>
        </p:nvSpPr>
        <p:spPr>
          <a:xfrm>
            <a:off x="4572000" y="3048000"/>
            <a:ext cx="4119563" cy="1258888"/>
          </a:xfrm>
        </p:spPr>
        <p:txBody>
          <a:bodyPr>
            <a:normAutofit/>
          </a:bodyPr>
          <a:lstStyle/>
          <a:p>
            <a:r>
              <a:rPr lang="en-US" dirty="0"/>
              <a:t>The mechanics or ingredients of (good) storytelling </a:t>
            </a:r>
          </a:p>
          <a:p>
            <a:endParaRPr lang="en-US" dirty="0"/>
          </a:p>
        </p:txBody>
      </p:sp>
    </p:spTree>
    <p:extLst>
      <p:ext uri="{BB962C8B-B14F-4D97-AF65-F5344CB8AC3E}">
        <p14:creationId xmlns:p14="http://schemas.microsoft.com/office/powerpoint/2010/main" val="4052053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D102FE-96D4-4E0D-AD64-35144CFD1E2D}"/>
              </a:ext>
            </a:extLst>
          </p:cNvPr>
          <p:cNvSpPr>
            <a:spLocks noGrp="1"/>
          </p:cNvSpPr>
          <p:nvPr>
            <p:ph type="title"/>
          </p:nvPr>
        </p:nvSpPr>
        <p:spPr>
          <a:xfrm>
            <a:off x="3387230" y="408517"/>
            <a:ext cx="5429392" cy="433633"/>
          </a:xfrm>
        </p:spPr>
        <p:txBody>
          <a:bodyPr/>
          <a:lstStyle/>
          <a:p>
            <a:r>
              <a:rPr lang="fr-FR" dirty="0"/>
              <a:t>Jenny </a:t>
            </a:r>
            <a:r>
              <a:rPr lang="fr-FR" dirty="0" err="1"/>
              <a:t>Koutsomarkou</a:t>
            </a:r>
            <a:r>
              <a:rPr lang="fr-FR" dirty="0"/>
              <a:t>,</a:t>
            </a:r>
            <a:br>
              <a:rPr lang="fr-FR" dirty="0"/>
            </a:br>
            <a:r>
              <a:rPr lang="fr-FR" dirty="0"/>
              <a:t>Head of Unit Communication &amp; </a:t>
            </a:r>
            <a:r>
              <a:rPr lang="fr-FR" dirty="0" err="1"/>
              <a:t>Knowledge</a:t>
            </a:r>
            <a:r>
              <a:rPr lang="fr-FR" dirty="0"/>
              <a:t>, URBACT </a:t>
            </a:r>
            <a:r>
              <a:rPr lang="fr-FR" dirty="0" err="1"/>
              <a:t>Secretariat</a:t>
            </a:r>
            <a:endParaRPr lang="fr-FR" dirty="0"/>
          </a:p>
        </p:txBody>
      </p:sp>
      <p:pic>
        <p:nvPicPr>
          <p:cNvPr id="5" name="Image 4">
            <a:extLst>
              <a:ext uri="{FF2B5EF4-FFF2-40B4-BE49-F238E27FC236}">
                <a16:creationId xmlns:a16="http://schemas.microsoft.com/office/drawing/2014/main" id="{78A489B0-9A46-45AA-A057-455BCA0DE5AF}"/>
              </a:ext>
            </a:extLst>
          </p:cNvPr>
          <p:cNvPicPr>
            <a:picLocks noChangeAspect="1"/>
          </p:cNvPicPr>
          <p:nvPr/>
        </p:nvPicPr>
        <p:blipFill rotWithShape="1">
          <a:blip r:embed="rId2"/>
          <a:srcRect r="64074" b="20326"/>
          <a:stretch/>
        </p:blipFill>
        <p:spPr>
          <a:xfrm>
            <a:off x="0" y="0"/>
            <a:ext cx="3285067" cy="3824817"/>
          </a:xfrm>
          <a:prstGeom prst="rect">
            <a:avLst/>
          </a:prstGeom>
        </p:spPr>
      </p:pic>
      <p:pic>
        <p:nvPicPr>
          <p:cNvPr id="4" name="Image 3">
            <a:extLst>
              <a:ext uri="{FF2B5EF4-FFF2-40B4-BE49-F238E27FC236}">
                <a16:creationId xmlns:a16="http://schemas.microsoft.com/office/drawing/2014/main" id="{2AAA4337-D347-4DF4-BE8F-76EF4EFD9B1A}"/>
              </a:ext>
            </a:extLst>
          </p:cNvPr>
          <p:cNvPicPr>
            <a:picLocks noChangeAspect="1"/>
          </p:cNvPicPr>
          <p:nvPr/>
        </p:nvPicPr>
        <p:blipFill>
          <a:blip r:embed="rId3"/>
          <a:stretch>
            <a:fillRect/>
          </a:stretch>
        </p:blipFill>
        <p:spPr>
          <a:xfrm>
            <a:off x="3387229" y="1196066"/>
            <a:ext cx="2694897" cy="2628751"/>
          </a:xfrm>
          <a:prstGeom prst="rect">
            <a:avLst/>
          </a:prstGeom>
        </p:spPr>
      </p:pic>
    </p:spTree>
    <p:extLst>
      <p:ext uri="{BB962C8B-B14F-4D97-AF65-F5344CB8AC3E}">
        <p14:creationId xmlns:p14="http://schemas.microsoft.com/office/powerpoint/2010/main" val="15929794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141" y="273376"/>
            <a:ext cx="8235787" cy="433633"/>
          </a:xfrm>
        </p:spPr>
        <p:txBody>
          <a:bodyPr anchor="ctr">
            <a:normAutofit/>
          </a:bodyPr>
          <a:lstStyle/>
          <a:p>
            <a:r>
              <a:rPr lang="en-US" sz="2800" dirty="0"/>
              <a:t>The arc, the mountain, the circle and the spine</a:t>
            </a:r>
          </a:p>
        </p:txBody>
      </p:sp>
      <p:pic>
        <p:nvPicPr>
          <p:cNvPr id="5" name="Picture 4" descr="A collage of a diagram&#10;&#10;AI-generated content may be incorrect.">
            <a:extLst>
              <a:ext uri="{FF2B5EF4-FFF2-40B4-BE49-F238E27FC236}">
                <a16:creationId xmlns:a16="http://schemas.microsoft.com/office/drawing/2014/main" id="{BF6023BC-DA33-A63F-22C1-B007BCB680F4}"/>
              </a:ext>
            </a:extLst>
          </p:cNvPr>
          <p:cNvPicPr>
            <a:picLocks noChangeAspect="1"/>
          </p:cNvPicPr>
          <p:nvPr/>
        </p:nvPicPr>
        <p:blipFill>
          <a:blip r:embed="rId3"/>
          <a:srcRect l="3" r="45318" b="61875"/>
          <a:stretch>
            <a:fillRect/>
          </a:stretch>
        </p:blipFill>
        <p:spPr>
          <a:xfrm>
            <a:off x="3425070" y="1988860"/>
            <a:ext cx="2293858" cy="1523408"/>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noFill/>
        </p:spPr>
      </p:pic>
      <p:pic>
        <p:nvPicPr>
          <p:cNvPr id="4" name="Picture 3" descr="A collage of a diagram&#10;&#10;AI-generated content may be incorrect.">
            <a:extLst>
              <a:ext uri="{FF2B5EF4-FFF2-40B4-BE49-F238E27FC236}">
                <a16:creationId xmlns:a16="http://schemas.microsoft.com/office/drawing/2014/main" id="{B59EAB59-75C2-D532-056E-4CE54114572E}"/>
              </a:ext>
            </a:extLst>
          </p:cNvPr>
          <p:cNvPicPr>
            <a:picLocks noChangeAspect="1"/>
          </p:cNvPicPr>
          <p:nvPr/>
        </p:nvPicPr>
        <p:blipFill>
          <a:blip r:embed="rId3"/>
          <a:srcRect l="1811" t="35963" r="47682"/>
          <a:stretch>
            <a:fillRect/>
          </a:stretch>
        </p:blipFill>
        <p:spPr>
          <a:xfrm>
            <a:off x="50223" y="707009"/>
            <a:ext cx="3231597" cy="390256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noFill/>
        </p:spPr>
      </p:pic>
      <p:pic>
        <p:nvPicPr>
          <p:cNvPr id="6" name="Picture 5" descr="A collage of a diagram&#10;&#10;AI-generated content may be incorrect.">
            <a:extLst>
              <a:ext uri="{FF2B5EF4-FFF2-40B4-BE49-F238E27FC236}">
                <a16:creationId xmlns:a16="http://schemas.microsoft.com/office/drawing/2014/main" id="{FF3FE40F-0E24-8E3E-A944-9F98D47D4A84}"/>
              </a:ext>
            </a:extLst>
          </p:cNvPr>
          <p:cNvPicPr>
            <a:picLocks noChangeAspect="1"/>
          </p:cNvPicPr>
          <p:nvPr/>
        </p:nvPicPr>
        <p:blipFill>
          <a:blip r:embed="rId3"/>
          <a:srcRect l="52061" t="35963" r="-2567"/>
          <a:stretch>
            <a:fillRect/>
          </a:stretch>
        </p:blipFill>
        <p:spPr>
          <a:xfrm>
            <a:off x="5862181" y="700088"/>
            <a:ext cx="3077113" cy="371600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noFill/>
        </p:spPr>
      </p:pic>
      <p:pic>
        <p:nvPicPr>
          <p:cNvPr id="7" name="Picture 6" descr="A collage of a diagram&#10;&#10;AI-generated content may be incorrect.">
            <a:extLst>
              <a:ext uri="{FF2B5EF4-FFF2-40B4-BE49-F238E27FC236}">
                <a16:creationId xmlns:a16="http://schemas.microsoft.com/office/drawing/2014/main" id="{49DAEC28-7085-C8B8-5063-11F52256177B}"/>
              </a:ext>
            </a:extLst>
          </p:cNvPr>
          <p:cNvPicPr>
            <a:picLocks noChangeAspect="1"/>
          </p:cNvPicPr>
          <p:nvPr/>
        </p:nvPicPr>
        <p:blipFill>
          <a:blip r:embed="rId3">
            <a:clrChange>
              <a:clrFrom>
                <a:srgbClr val="FFFFFF"/>
              </a:clrFrom>
              <a:clrTo>
                <a:srgbClr val="FFFFFF">
                  <a:alpha val="0"/>
                </a:srgbClr>
              </a:clrTo>
            </a:clrChange>
          </a:blip>
          <a:srcRect l="56737" r="-4679" b="61875"/>
          <a:stretch>
            <a:fillRect/>
          </a:stretch>
        </p:blipFill>
        <p:spPr>
          <a:xfrm>
            <a:off x="3707703" y="2535238"/>
            <a:ext cx="2011225" cy="1523408"/>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noFill/>
        </p:spPr>
      </p:pic>
      <p:sp>
        <p:nvSpPr>
          <p:cNvPr id="3" name="Oval 2">
            <a:extLst>
              <a:ext uri="{FF2B5EF4-FFF2-40B4-BE49-F238E27FC236}">
                <a16:creationId xmlns:a16="http://schemas.microsoft.com/office/drawing/2014/main" id="{E9CF9A3E-D22F-E6A3-0A2C-372913861ACD}"/>
              </a:ext>
            </a:extLst>
          </p:cNvPr>
          <p:cNvSpPr/>
          <p:nvPr/>
        </p:nvSpPr>
        <p:spPr>
          <a:xfrm>
            <a:off x="50223" y="576736"/>
            <a:ext cx="3657480" cy="4163115"/>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934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11" y="249100"/>
            <a:ext cx="8475073" cy="433633"/>
          </a:xfrm>
        </p:spPr>
        <p:txBody>
          <a:bodyPr anchor="ctr">
            <a:normAutofit/>
          </a:bodyPr>
          <a:lstStyle/>
          <a:p>
            <a:r>
              <a:rPr lang="en-US" sz="2800" dirty="0"/>
              <a:t>It’s all about change… with 9 key ingredients</a:t>
            </a:r>
          </a:p>
        </p:txBody>
      </p:sp>
      <p:graphicFrame>
        <p:nvGraphicFramePr>
          <p:cNvPr id="4" name="Diagram 3">
            <a:extLst>
              <a:ext uri="{FF2B5EF4-FFF2-40B4-BE49-F238E27FC236}">
                <a16:creationId xmlns:a16="http://schemas.microsoft.com/office/drawing/2014/main" id="{95A625A2-6158-CB73-7323-B823D9F47B3E}"/>
              </a:ext>
            </a:extLst>
          </p:cNvPr>
          <p:cNvGraphicFramePr/>
          <p:nvPr>
            <p:extLst>
              <p:ext uri="{D42A27DB-BD31-4B8C-83A1-F6EECF244321}">
                <p14:modId xmlns:p14="http://schemas.microsoft.com/office/powerpoint/2010/main" val="1174674936"/>
              </p:ext>
            </p:extLst>
          </p:nvPr>
        </p:nvGraphicFramePr>
        <p:xfrm>
          <a:off x="200417" y="770467"/>
          <a:ext cx="8584808" cy="4373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2381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1FBA6-B345-9905-3AC6-B779103861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2409BC-49AA-0292-4729-0FA52C873817}"/>
              </a:ext>
            </a:extLst>
          </p:cNvPr>
          <p:cNvSpPr>
            <a:spLocks noGrp="1"/>
          </p:cNvSpPr>
          <p:nvPr>
            <p:ph type="title"/>
          </p:nvPr>
        </p:nvSpPr>
        <p:spPr>
          <a:xfrm>
            <a:off x="468511" y="249100"/>
            <a:ext cx="8475073" cy="433633"/>
          </a:xfrm>
        </p:spPr>
        <p:txBody>
          <a:bodyPr anchor="ctr">
            <a:normAutofit/>
          </a:bodyPr>
          <a:lstStyle/>
          <a:p>
            <a:r>
              <a:rPr lang="en-US" sz="2800" dirty="0"/>
              <a:t>It’s all about change… with 9 key ingredients</a:t>
            </a:r>
          </a:p>
        </p:txBody>
      </p:sp>
      <p:graphicFrame>
        <p:nvGraphicFramePr>
          <p:cNvPr id="4" name="Diagram 3">
            <a:extLst>
              <a:ext uri="{FF2B5EF4-FFF2-40B4-BE49-F238E27FC236}">
                <a16:creationId xmlns:a16="http://schemas.microsoft.com/office/drawing/2014/main" id="{97F9649D-3E9B-A959-E6DA-EBD2DE8220BE}"/>
              </a:ext>
            </a:extLst>
          </p:cNvPr>
          <p:cNvGraphicFramePr/>
          <p:nvPr>
            <p:extLst>
              <p:ext uri="{D42A27DB-BD31-4B8C-83A1-F6EECF244321}">
                <p14:modId xmlns:p14="http://schemas.microsoft.com/office/powerpoint/2010/main" val="3292532366"/>
              </p:ext>
            </p:extLst>
          </p:nvPr>
        </p:nvGraphicFramePr>
        <p:xfrm>
          <a:off x="358776" y="770466"/>
          <a:ext cx="8584808" cy="4373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3565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A2DD4-E401-B4E2-260F-04EB13F3D0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D6DA66-D846-3CD2-3181-F2545E9A0E5A}"/>
              </a:ext>
            </a:extLst>
          </p:cNvPr>
          <p:cNvSpPr>
            <a:spLocks noGrp="1"/>
          </p:cNvSpPr>
          <p:nvPr>
            <p:ph type="title"/>
          </p:nvPr>
        </p:nvSpPr>
        <p:spPr>
          <a:xfrm>
            <a:off x="468511" y="249100"/>
            <a:ext cx="8475073" cy="433633"/>
          </a:xfrm>
        </p:spPr>
        <p:txBody>
          <a:bodyPr anchor="ctr">
            <a:normAutofit/>
          </a:bodyPr>
          <a:lstStyle/>
          <a:p>
            <a:r>
              <a:rPr lang="en-US" sz="2800" dirty="0"/>
              <a:t>It’s all about change… </a:t>
            </a:r>
            <a:r>
              <a:rPr lang="en-US" sz="2800"/>
              <a:t>with 9 </a:t>
            </a:r>
            <a:r>
              <a:rPr lang="en-US" sz="2800" dirty="0"/>
              <a:t>key ingredients</a:t>
            </a:r>
          </a:p>
        </p:txBody>
      </p:sp>
      <p:graphicFrame>
        <p:nvGraphicFramePr>
          <p:cNvPr id="4" name="Diagram 3">
            <a:extLst>
              <a:ext uri="{FF2B5EF4-FFF2-40B4-BE49-F238E27FC236}">
                <a16:creationId xmlns:a16="http://schemas.microsoft.com/office/drawing/2014/main" id="{1714F55C-0322-35BB-2EA7-C8DC8C06BDD0}"/>
              </a:ext>
            </a:extLst>
          </p:cNvPr>
          <p:cNvGraphicFramePr/>
          <p:nvPr>
            <p:extLst>
              <p:ext uri="{D42A27DB-BD31-4B8C-83A1-F6EECF244321}">
                <p14:modId xmlns:p14="http://schemas.microsoft.com/office/powerpoint/2010/main" val="446018875"/>
              </p:ext>
            </p:extLst>
          </p:nvPr>
        </p:nvGraphicFramePr>
        <p:xfrm>
          <a:off x="358775" y="609601"/>
          <a:ext cx="8235787" cy="4428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4946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a building&#10;&#10;AI-generated content may be incorrect.">
            <a:extLst>
              <a:ext uri="{FF2B5EF4-FFF2-40B4-BE49-F238E27FC236}">
                <a16:creationId xmlns:a16="http://schemas.microsoft.com/office/drawing/2014/main" id="{960F8733-4603-706E-D1B2-8BE9B171D9B4}"/>
              </a:ext>
            </a:extLst>
          </p:cNvPr>
          <p:cNvPicPr>
            <a:picLocks noGrp="1" noChangeAspect="1"/>
          </p:cNvPicPr>
          <p:nvPr>
            <p:ph type="pic" sz="quarter" idx="11"/>
          </p:nvPr>
        </p:nvPicPr>
        <p:blipFill>
          <a:blip r:embed="rId2"/>
          <a:srcRect l="11074" r="11074" b="-1"/>
          <a:stretch>
            <a:fillRect/>
          </a:stretch>
        </p:blipFill>
        <p:spPr>
          <a:xfrm>
            <a:off x="-1" y="-1"/>
            <a:ext cx="4581983" cy="4408489"/>
          </a:xfrm>
          <a:noFill/>
        </p:spPr>
      </p:pic>
      <p:sp>
        <p:nvSpPr>
          <p:cNvPr id="3" name="Text Placeholder 2">
            <a:extLst>
              <a:ext uri="{FF2B5EF4-FFF2-40B4-BE49-F238E27FC236}">
                <a16:creationId xmlns:a16="http://schemas.microsoft.com/office/drawing/2014/main" id="{A255ABE4-E848-DDEE-6C1F-72F26CDC2706}"/>
              </a:ext>
            </a:extLst>
          </p:cNvPr>
          <p:cNvSpPr>
            <a:spLocks noGrp="1"/>
          </p:cNvSpPr>
          <p:nvPr>
            <p:ph type="body" sz="quarter" idx="13"/>
          </p:nvPr>
        </p:nvSpPr>
        <p:spPr>
          <a:xfrm>
            <a:off x="4571999" y="1203325"/>
            <a:ext cx="4124325" cy="1707023"/>
          </a:xfrm>
        </p:spPr>
        <p:txBody>
          <a:bodyPr anchor="b">
            <a:normAutofit/>
          </a:bodyPr>
          <a:lstStyle/>
          <a:p>
            <a:r>
              <a:rPr lang="it-IT" dirty="0" err="1"/>
              <a:t>Storymaking</a:t>
            </a:r>
            <a:r>
              <a:rPr lang="it-IT" dirty="0"/>
              <a:t> in Ravenna</a:t>
            </a:r>
            <a:endParaRPr lang="en-US" dirty="0"/>
          </a:p>
        </p:txBody>
      </p:sp>
      <p:sp>
        <p:nvSpPr>
          <p:cNvPr id="4" name="Text Placeholder 3">
            <a:extLst>
              <a:ext uri="{FF2B5EF4-FFF2-40B4-BE49-F238E27FC236}">
                <a16:creationId xmlns:a16="http://schemas.microsoft.com/office/drawing/2014/main" id="{EC6CBB64-9D45-DCF0-9340-E60C17F3150A}"/>
              </a:ext>
            </a:extLst>
          </p:cNvPr>
          <p:cNvSpPr>
            <a:spLocks noGrp="1"/>
          </p:cNvSpPr>
          <p:nvPr>
            <p:ph type="body" sz="quarter" idx="14"/>
          </p:nvPr>
        </p:nvSpPr>
        <p:spPr>
          <a:xfrm>
            <a:off x="4572000" y="3048000"/>
            <a:ext cx="4119563" cy="1258888"/>
          </a:xfrm>
        </p:spPr>
        <p:txBody>
          <a:bodyPr>
            <a:normAutofit/>
          </a:bodyPr>
          <a:lstStyle/>
          <a:p>
            <a:r>
              <a:rPr lang="it-IT" dirty="0"/>
              <a:t>Spot the </a:t>
            </a:r>
            <a:r>
              <a:rPr lang="it-IT" dirty="0" err="1"/>
              <a:t>ingredients</a:t>
            </a:r>
            <a:r>
              <a:rPr lang="it-IT" dirty="0"/>
              <a:t> and </a:t>
            </a:r>
            <a:r>
              <a:rPr lang="it-IT" dirty="0" err="1"/>
              <a:t>write</a:t>
            </a:r>
            <a:r>
              <a:rPr lang="it-IT" dirty="0"/>
              <a:t> </a:t>
            </a:r>
            <a:r>
              <a:rPr lang="it-IT" dirty="0" err="1"/>
              <a:t>them</a:t>
            </a:r>
            <a:r>
              <a:rPr lang="it-IT" dirty="0"/>
              <a:t> in the chat </a:t>
            </a:r>
            <a:endParaRPr lang="en-US" dirty="0"/>
          </a:p>
        </p:txBody>
      </p:sp>
    </p:spTree>
    <p:extLst>
      <p:ext uri="{BB962C8B-B14F-4D97-AF65-F5344CB8AC3E}">
        <p14:creationId xmlns:p14="http://schemas.microsoft.com/office/powerpoint/2010/main" val="31730489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992" y="0"/>
            <a:ext cx="7545442" cy="5143500"/>
          </a:xfrm>
          <a:prstGeom prst="rect">
            <a:avLst/>
          </a:prstGeom>
        </p:spPr>
      </p:pic>
      <p:pic>
        <p:nvPicPr>
          <p:cNvPr id="7" name="Picture 4">
            <a:extLst>
              <a:ext uri="{FF2B5EF4-FFF2-40B4-BE49-F238E27FC236}">
                <a16:creationId xmlns:a16="http://schemas.microsoft.com/office/drawing/2014/main" id="{7DAAC88D-A5FB-4C2D-E69A-AE032A495915}"/>
              </a:ext>
            </a:extLst>
          </p:cNvPr>
          <p:cNvPicPr>
            <a:picLocks noChangeAspect="1" noChangeArrowheads="1"/>
          </p:cNvPicPr>
          <p:nvPr/>
        </p:nvPicPr>
        <p:blipFill>
          <a:blip r:embed="rId3">
            <a:alphaModFix amt="56000"/>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4992" y="16134"/>
            <a:ext cx="4107827" cy="5127367"/>
          </a:xfrm>
          <a:prstGeom prst="rect">
            <a:avLst/>
          </a:prstGeom>
          <a:noFill/>
          <a:effectLst>
            <a:outerShdw blurRad="50800" dist="50800" dir="5400000" algn="ctr" rotWithShape="0">
              <a:srgbClr val="107D8C"/>
            </a:outerShdw>
          </a:effectLst>
          <a:extLst>
            <a:ext uri="{909E8E84-426E-40DD-AFC4-6F175D3DCCD1}">
              <a14:hiddenFill xmlns:a14="http://schemas.microsoft.com/office/drawing/2010/main">
                <a:solidFill>
                  <a:srgbClr val="FFFFFF"/>
                </a:solidFill>
              </a14:hiddenFill>
            </a:ext>
          </a:extLst>
        </p:spPr>
      </p:pic>
      <p:graphicFrame>
        <p:nvGraphicFramePr>
          <p:cNvPr id="6" name="Tabella 5"/>
          <p:cNvGraphicFramePr>
            <a:graphicFrameLocks noGrp="1"/>
          </p:cNvGraphicFramePr>
          <p:nvPr>
            <p:extLst>
              <p:ext uri="{D42A27DB-BD31-4B8C-83A1-F6EECF244321}">
                <p14:modId xmlns:p14="http://schemas.microsoft.com/office/powerpoint/2010/main" val="481368787"/>
              </p:ext>
            </p:extLst>
          </p:nvPr>
        </p:nvGraphicFramePr>
        <p:xfrm>
          <a:off x="1032941" y="1048819"/>
          <a:ext cx="3137843" cy="1348740"/>
        </p:xfrm>
        <a:graphic>
          <a:graphicData uri="http://schemas.openxmlformats.org/drawingml/2006/table">
            <a:tbl>
              <a:tblPr/>
              <a:tblGrid>
                <a:gridCol w="3137843">
                  <a:extLst>
                    <a:ext uri="{9D8B030D-6E8A-4147-A177-3AD203B41FA5}">
                      <a16:colId xmlns:a16="http://schemas.microsoft.com/office/drawing/2014/main" val="2262288980"/>
                    </a:ext>
                  </a:extLst>
                </a:gridCol>
              </a:tblGrid>
              <a:tr h="1348740">
                <a:tc>
                  <a:txBody>
                    <a:bodyPr/>
                    <a:lstStyle/>
                    <a:p>
                      <a:pPr algn="just"/>
                      <a:r>
                        <a:rPr lang="en-US" sz="2100" b="1" kern="1200" dirty="0">
                          <a:solidFill>
                            <a:schemeClr val="accent1"/>
                          </a:solidFill>
                          <a:latin typeface="Century Gothic" panose="020B0502020202020204" pitchFamily="34" charset="0"/>
                          <a:ea typeface="+mn-ea"/>
                          <a:cs typeface="+mn-cs"/>
                        </a:rPr>
                        <a:t>How to use storytelling to engage citizens in local projects</a:t>
                      </a:r>
                    </a:p>
                  </a:txBody>
                  <a:tcPr marL="35719" marR="35719" marT="34290" marB="34290" anchor="ctr">
                    <a:lnL>
                      <a:noFill/>
                    </a:lnL>
                    <a:lnR>
                      <a:noFill/>
                    </a:lnR>
                    <a:lnT>
                      <a:noFill/>
                    </a:lnT>
                    <a:lnB>
                      <a:noFill/>
                    </a:lnB>
                  </a:tcPr>
                </a:tc>
                <a:extLst>
                  <a:ext uri="{0D108BD9-81ED-4DB2-BD59-A6C34878D82A}">
                    <a16:rowId xmlns:a16="http://schemas.microsoft.com/office/drawing/2014/main" val="2340861089"/>
                  </a:ext>
                </a:extLst>
              </a:tr>
            </a:tbl>
          </a:graphicData>
        </a:graphic>
      </p:graphicFrame>
    </p:spTree>
    <p:extLst>
      <p:ext uri="{BB962C8B-B14F-4D97-AF65-F5344CB8AC3E}">
        <p14:creationId xmlns:p14="http://schemas.microsoft.com/office/powerpoint/2010/main" val="20189611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p:cNvGrpSpPr/>
          <p:nvPr/>
        </p:nvGrpSpPr>
        <p:grpSpPr>
          <a:xfrm>
            <a:off x="3541421" y="268288"/>
            <a:ext cx="5243804" cy="4353675"/>
            <a:chOff x="526661" y="666385"/>
            <a:chExt cx="11346025" cy="5804900"/>
          </a:xfrm>
        </p:grpSpPr>
        <p:sp>
          <p:nvSpPr>
            <p:cNvPr id="2" name="CasellaDiTesto 1"/>
            <p:cNvSpPr txBox="1"/>
            <p:nvPr/>
          </p:nvSpPr>
          <p:spPr>
            <a:xfrm>
              <a:off x="526661" y="666385"/>
              <a:ext cx="11215396" cy="1600439"/>
            </a:xfrm>
            <a:prstGeom prst="rect">
              <a:avLst/>
            </a:prstGeom>
            <a:noFill/>
          </p:spPr>
          <p:txBody>
            <a:bodyPr wrap="square" rtlCol="0">
              <a:spAutoFit/>
            </a:bodyPr>
            <a:lstStyle/>
            <a:p>
              <a:pPr algn="just"/>
              <a:r>
                <a:rPr lang="it-IT" sz="2400" b="1" dirty="0">
                  <a:latin typeface="Century Gothic" panose="020B0502020202020204" pitchFamily="34" charset="0"/>
                </a:rPr>
                <a:t>COLLABORATIVE STORYTELLING TO ENHANCE CITIZENS CENTRIC URBAN REGENERATION</a:t>
              </a:r>
              <a:endParaRPr lang="it-IT" sz="1350" b="1" dirty="0">
                <a:latin typeface="Century Gothic" panose="020B0502020202020204" pitchFamily="34" charset="0"/>
              </a:endParaRPr>
            </a:p>
          </p:txBody>
        </p:sp>
        <p:sp>
          <p:nvSpPr>
            <p:cNvPr id="3" name="CasellaDiTesto 2"/>
            <p:cNvSpPr txBox="1"/>
            <p:nvPr/>
          </p:nvSpPr>
          <p:spPr>
            <a:xfrm>
              <a:off x="526661" y="2411444"/>
              <a:ext cx="11215396" cy="2616101"/>
            </a:xfrm>
            <a:prstGeom prst="rect">
              <a:avLst/>
            </a:prstGeom>
            <a:noFill/>
          </p:spPr>
          <p:txBody>
            <a:bodyPr wrap="square" rtlCol="0">
              <a:spAutoFit/>
            </a:bodyPr>
            <a:lstStyle/>
            <a:p>
              <a:r>
                <a:rPr lang="it-IT" sz="1350" b="1" dirty="0">
                  <a:latin typeface="Century Gothic" panose="020B0502020202020204" pitchFamily="34" charset="0"/>
                </a:rPr>
                <a:t>OUR CHALLENGES:</a:t>
              </a:r>
            </a:p>
            <a:p>
              <a:pPr marL="214313" indent="-214313">
                <a:buFontTx/>
                <a:buChar char="-"/>
              </a:pPr>
              <a:r>
                <a:rPr lang="it-IT" sz="1350" b="1" dirty="0">
                  <a:latin typeface="Century Gothic" panose="020B0502020202020204" pitchFamily="34" charset="0"/>
                </a:rPr>
                <a:t>design </a:t>
              </a:r>
              <a:r>
                <a:rPr lang="it-IT" sz="1350" b="1" dirty="0" err="1">
                  <a:latin typeface="Century Gothic" panose="020B0502020202020204" pitchFamily="34" charset="0"/>
                </a:rPr>
                <a:t>narration</a:t>
              </a:r>
              <a:r>
                <a:rPr lang="it-IT" sz="1350" b="1" dirty="0">
                  <a:latin typeface="Century Gothic" panose="020B0502020202020204" pitchFamily="34" charset="0"/>
                </a:rPr>
                <a:t> of the </a:t>
              </a:r>
              <a:r>
                <a:rPr lang="it-IT" sz="1350" b="1" dirty="0" err="1">
                  <a:latin typeface="Century Gothic" panose="020B0502020202020204" pitchFamily="34" charset="0"/>
                </a:rPr>
                <a:t>evolution</a:t>
              </a:r>
              <a:r>
                <a:rPr lang="it-IT" sz="1350" b="1" dirty="0">
                  <a:latin typeface="Century Gothic" panose="020B0502020202020204" pitchFamily="34" charset="0"/>
                </a:rPr>
                <a:t> / </a:t>
              </a:r>
              <a:r>
                <a:rPr lang="it-IT" sz="1350" b="1" dirty="0" err="1">
                  <a:latin typeface="Century Gothic" panose="020B0502020202020204" pitchFamily="34" charset="0"/>
                </a:rPr>
                <a:t>change</a:t>
              </a:r>
              <a:r>
                <a:rPr lang="it-IT" sz="1350" b="1" dirty="0">
                  <a:latin typeface="Century Gothic" panose="020B0502020202020204" pitchFamily="34" charset="0"/>
                </a:rPr>
                <a:t> of an urban </a:t>
              </a:r>
              <a:r>
                <a:rPr lang="it-IT" sz="1350" b="1" dirty="0" err="1">
                  <a:latin typeface="Century Gothic" panose="020B0502020202020204" pitchFamily="34" charset="0"/>
                </a:rPr>
                <a:t>neighborhood</a:t>
              </a:r>
              <a:endParaRPr lang="it-IT" sz="1350" b="1" dirty="0">
                <a:latin typeface="Century Gothic" panose="020B0502020202020204" pitchFamily="34" charset="0"/>
              </a:endParaRPr>
            </a:p>
            <a:p>
              <a:pPr marL="214313" indent="-214313">
                <a:buFontTx/>
                <a:buChar char="-"/>
              </a:pPr>
              <a:r>
                <a:rPr lang="it-IT" sz="1350" b="1" dirty="0" err="1">
                  <a:latin typeface="Century Gothic" panose="020B0502020202020204" pitchFamily="34" charset="0"/>
                </a:rPr>
                <a:t>discover</a:t>
              </a:r>
              <a:r>
                <a:rPr lang="it-IT" sz="1350" b="1" dirty="0">
                  <a:latin typeface="Century Gothic" panose="020B0502020202020204" pitchFamily="34" charset="0"/>
                </a:rPr>
                <a:t> / </a:t>
              </a:r>
              <a:r>
                <a:rPr lang="it-IT" sz="1350" b="1" dirty="0" err="1">
                  <a:latin typeface="Century Gothic" panose="020B0502020202020204" pitchFamily="34" charset="0"/>
                </a:rPr>
                <a:t>rediscover</a:t>
              </a:r>
              <a:r>
                <a:rPr lang="it-IT" sz="1350" b="1" dirty="0">
                  <a:latin typeface="Century Gothic" panose="020B0502020202020204" pitchFamily="34" charset="0"/>
                </a:rPr>
                <a:t> the stories of </a:t>
              </a:r>
              <a:r>
                <a:rPr lang="it-IT" sz="1350" b="1" dirty="0" err="1">
                  <a:latin typeface="Century Gothic" panose="020B0502020202020204" pitchFamily="34" charset="0"/>
                </a:rPr>
                <a:t>residents</a:t>
              </a:r>
              <a:r>
                <a:rPr lang="it-IT" sz="1350" b="1" dirty="0">
                  <a:latin typeface="Century Gothic" panose="020B0502020202020204" pitchFamily="34" charset="0"/>
                </a:rPr>
                <a:t>;</a:t>
              </a:r>
            </a:p>
            <a:p>
              <a:pPr marL="214313" indent="-214313">
                <a:buFontTx/>
                <a:buChar char="-"/>
              </a:pPr>
              <a:r>
                <a:rPr lang="it-IT" sz="1350" b="1" dirty="0" err="1">
                  <a:latin typeface="Century Gothic" panose="020B0502020202020204" pitchFamily="34" charset="0"/>
                </a:rPr>
                <a:t>enhance</a:t>
              </a:r>
              <a:r>
                <a:rPr lang="it-IT" sz="1350" b="1" dirty="0">
                  <a:latin typeface="Century Gothic" panose="020B0502020202020204" pitchFamily="34" charset="0"/>
                </a:rPr>
                <a:t> </a:t>
              </a:r>
              <a:r>
                <a:rPr lang="it-IT" sz="1350" b="1" dirty="0" err="1">
                  <a:latin typeface="Century Gothic" panose="020B0502020202020204" pitchFamily="34" charset="0"/>
                </a:rPr>
                <a:t>ownership</a:t>
              </a:r>
              <a:r>
                <a:rPr lang="it-IT" sz="1350" b="1" dirty="0">
                  <a:latin typeface="Century Gothic" panose="020B0502020202020204" pitchFamily="34" charset="0"/>
                </a:rPr>
                <a:t> / </a:t>
              </a:r>
              <a:r>
                <a:rPr lang="it-IT" sz="1350" b="1" dirty="0" err="1">
                  <a:latin typeface="Century Gothic" panose="020B0502020202020204" pitchFamily="34" charset="0"/>
                </a:rPr>
                <a:t>identity</a:t>
              </a:r>
              <a:r>
                <a:rPr lang="it-IT" sz="1350" b="1" dirty="0">
                  <a:latin typeface="Century Gothic" panose="020B0502020202020204" pitchFamily="34" charset="0"/>
                </a:rPr>
                <a:t> of the </a:t>
              </a:r>
              <a:r>
                <a:rPr lang="it-IT" sz="1350" b="1" dirty="0" err="1">
                  <a:latin typeface="Century Gothic" panose="020B0502020202020204" pitchFamily="34" charset="0"/>
                </a:rPr>
                <a:t>place</a:t>
              </a:r>
              <a:endParaRPr lang="it-IT" sz="1350" b="1" dirty="0">
                <a:latin typeface="Century Gothic" panose="020B0502020202020204" pitchFamily="34" charset="0"/>
              </a:endParaRPr>
            </a:p>
            <a:p>
              <a:endParaRPr lang="it-IT" sz="1350" b="1" dirty="0">
                <a:latin typeface="Century Gothic" panose="020B0502020202020204" pitchFamily="34" charset="0"/>
              </a:endParaRPr>
            </a:p>
            <a:p>
              <a:r>
                <a:rPr lang="it-IT" sz="1350" b="1" dirty="0">
                  <a:latin typeface="Century Gothic" panose="020B0502020202020204" pitchFamily="34" charset="0"/>
                </a:rPr>
                <a:t>DARE set up </a:t>
              </a:r>
              <a:r>
                <a:rPr lang="it-IT" sz="1350" b="1" dirty="0" err="1">
                  <a:latin typeface="Century Gothic" panose="020B0502020202020204" pitchFamily="34" charset="0"/>
                </a:rPr>
                <a:t>various</a:t>
              </a:r>
              <a:r>
                <a:rPr lang="it-IT" sz="1350" b="1" dirty="0">
                  <a:latin typeface="Century Gothic" panose="020B0502020202020204" pitchFamily="34" charset="0"/>
                </a:rPr>
                <a:t> </a:t>
              </a:r>
              <a:r>
                <a:rPr lang="it-IT" sz="1350" b="1" dirty="0" err="1">
                  <a:latin typeface="Century Gothic" panose="020B0502020202020204" pitchFamily="34" charset="0"/>
                </a:rPr>
                <a:t>activities</a:t>
              </a:r>
              <a:r>
                <a:rPr lang="it-IT" sz="1350" b="1" dirty="0">
                  <a:latin typeface="Century Gothic" panose="020B0502020202020204" pitchFamily="34" charset="0"/>
                </a:rPr>
                <a:t> </a:t>
              </a:r>
              <a:r>
                <a:rPr lang="it-IT" sz="1350" b="1" dirty="0" err="1">
                  <a:latin typeface="Century Gothic" panose="020B0502020202020204" pitchFamily="34" charset="0"/>
                </a:rPr>
                <a:t>aimed</a:t>
              </a:r>
              <a:r>
                <a:rPr lang="it-IT" sz="1350" b="1" dirty="0">
                  <a:latin typeface="Century Gothic" panose="020B0502020202020204" pitchFamily="34" charset="0"/>
                </a:rPr>
                <a:t> </a:t>
              </a:r>
              <a:r>
                <a:rPr lang="it-IT" sz="1350" b="1" dirty="0" err="1">
                  <a:latin typeface="Century Gothic" panose="020B0502020202020204" pitchFamily="34" charset="0"/>
                </a:rPr>
                <a:t>at</a:t>
              </a:r>
              <a:r>
                <a:rPr lang="it-IT" sz="1350" b="1" dirty="0">
                  <a:latin typeface="Century Gothic" panose="020B0502020202020204" pitchFamily="34" charset="0"/>
                </a:rPr>
                <a:t> </a:t>
              </a:r>
              <a:r>
                <a:rPr lang="it-IT" sz="1350" b="1" dirty="0" err="1">
                  <a:latin typeface="Century Gothic" panose="020B0502020202020204" pitchFamily="34" charset="0"/>
                </a:rPr>
                <a:t>telling</a:t>
              </a:r>
              <a:r>
                <a:rPr lang="it-IT" sz="1350" b="1" dirty="0">
                  <a:latin typeface="Century Gothic" panose="020B0502020202020204" pitchFamily="34" charset="0"/>
                </a:rPr>
                <a:t> stories: video </a:t>
              </a:r>
              <a:r>
                <a:rPr lang="it-IT" sz="1350" b="1" dirty="0" err="1">
                  <a:latin typeface="Century Gothic" panose="020B0502020202020204" pitchFamily="34" charset="0"/>
                </a:rPr>
                <a:t>interviews</a:t>
              </a:r>
              <a:r>
                <a:rPr lang="it-IT" sz="1350" b="1" dirty="0">
                  <a:latin typeface="Century Gothic" panose="020B0502020202020204" pitchFamily="34" charset="0"/>
                </a:rPr>
                <a:t>, </a:t>
              </a:r>
              <a:r>
                <a:rPr lang="it-IT" sz="1350" b="1" dirty="0" err="1">
                  <a:latin typeface="Century Gothic" panose="020B0502020202020204" pitchFamily="34" charset="0"/>
                </a:rPr>
                <a:t>podcasts</a:t>
              </a:r>
              <a:r>
                <a:rPr lang="it-IT" sz="1350" b="1" dirty="0">
                  <a:latin typeface="Century Gothic" panose="020B0502020202020204" pitchFamily="34" charset="0"/>
                </a:rPr>
                <a:t>, </a:t>
              </a:r>
              <a:r>
                <a:rPr lang="it-IT" sz="1350" b="1" dirty="0" err="1">
                  <a:latin typeface="Century Gothic" panose="020B0502020202020204" pitchFamily="34" charset="0"/>
                </a:rPr>
                <a:t>storymaps</a:t>
              </a:r>
              <a:r>
                <a:rPr lang="it-IT" sz="1350" b="1" dirty="0">
                  <a:latin typeface="Century Gothic" panose="020B0502020202020204" pitchFamily="34" charset="0"/>
                </a:rPr>
                <a:t>, </a:t>
              </a:r>
              <a:r>
                <a:rPr lang="it-IT" sz="1350" b="1" dirty="0" err="1">
                  <a:latin typeface="Century Gothic" panose="020B0502020202020204" pitchFamily="34" charset="0"/>
                </a:rPr>
                <a:t>guided</a:t>
              </a:r>
              <a:r>
                <a:rPr lang="it-IT" sz="1350" b="1" dirty="0">
                  <a:latin typeface="Century Gothic" panose="020B0502020202020204" pitchFamily="34" charset="0"/>
                </a:rPr>
                <a:t> </a:t>
              </a:r>
              <a:r>
                <a:rPr lang="it-IT" sz="1350" b="1" dirty="0" err="1">
                  <a:latin typeface="Century Gothic" panose="020B0502020202020204" pitchFamily="34" charset="0"/>
                </a:rPr>
                <a:t>tours</a:t>
              </a:r>
              <a:r>
                <a:rPr lang="it-IT" sz="1350" b="1" dirty="0">
                  <a:latin typeface="Century Gothic" panose="020B0502020202020204" pitchFamily="34" charset="0"/>
                </a:rPr>
                <a:t>…</a:t>
              </a:r>
            </a:p>
            <a:p>
              <a:endParaRPr lang="it-IT" sz="1350" b="1" dirty="0">
                <a:latin typeface="Century Gothic" panose="020B0502020202020204" pitchFamily="34" charset="0"/>
              </a:endParaRPr>
            </a:p>
          </p:txBody>
        </p:sp>
        <p:sp>
          <p:nvSpPr>
            <p:cNvPr id="4" name="Rettangolo 3"/>
            <p:cNvSpPr/>
            <p:nvPr/>
          </p:nvSpPr>
          <p:spPr>
            <a:xfrm>
              <a:off x="526661" y="5486400"/>
              <a:ext cx="11346025" cy="984885"/>
            </a:xfrm>
            <a:prstGeom prst="rect">
              <a:avLst/>
            </a:prstGeom>
          </p:spPr>
          <p:txBody>
            <a:bodyPr wrap="square">
              <a:spAutoFit/>
            </a:bodyPr>
            <a:lstStyle/>
            <a:p>
              <a:r>
                <a:rPr lang="en-US" sz="2100" b="1" dirty="0">
                  <a:solidFill>
                    <a:schemeClr val="accent2">
                      <a:lumMod val="75000"/>
                    </a:schemeClr>
                  </a:solidFill>
                  <a:latin typeface="Century Gothic" panose="020B0502020202020204" pitchFamily="34" charset="0"/>
                </a:rPr>
                <a:t>CREATING A SENSE OF PLACE THROUGH LOCAL MEMORIES AND STORIES</a:t>
              </a:r>
            </a:p>
          </p:txBody>
        </p:sp>
      </p:gr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64305" cy="5143500"/>
          </a:xfrm>
          <a:prstGeom prst="rect">
            <a:avLst/>
          </a:prstGeom>
        </p:spPr>
      </p:pic>
    </p:spTree>
    <p:extLst>
      <p:ext uri="{BB962C8B-B14F-4D97-AF65-F5344CB8AC3E}">
        <p14:creationId xmlns:p14="http://schemas.microsoft.com/office/powerpoint/2010/main" val="3251463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a:extLst>
              <a:ext uri="{FF2B5EF4-FFF2-40B4-BE49-F238E27FC236}">
                <a16:creationId xmlns:a16="http://schemas.microsoft.com/office/drawing/2014/main" id="{7DAAC88D-A5FB-4C2D-E69A-AE032A495915}"/>
              </a:ext>
            </a:extLst>
          </p:cNvPr>
          <p:cNvPicPr>
            <a:picLocks noChangeAspect="1" noChangeArrowheads="1"/>
          </p:cNvPicPr>
          <p:nvPr/>
        </p:nvPicPr>
        <p:blipFill>
          <a:blip r:embed="rId2">
            <a:alphaModFix amt="56000"/>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4092" y="0"/>
            <a:ext cx="4107827" cy="5127367"/>
          </a:xfrm>
          <a:prstGeom prst="rect">
            <a:avLst/>
          </a:prstGeom>
          <a:noFill/>
          <a:effectLst>
            <a:outerShdw blurRad="50800" dist="50800" dir="5400000" algn="ctr" rotWithShape="0">
              <a:srgbClr val="107D8C"/>
            </a:outerShdw>
          </a:effectLst>
          <a:extLst>
            <a:ext uri="{909E8E84-426E-40DD-AFC4-6F175D3DCCD1}">
              <a14:hiddenFill xmlns:a14="http://schemas.microsoft.com/office/drawing/2010/main">
                <a:solidFill>
                  <a:srgbClr val="FFFFFF"/>
                </a:solidFill>
              </a14:hiddenFill>
            </a:ext>
          </a:extLst>
        </p:spPr>
      </p:pic>
      <p:sp>
        <p:nvSpPr>
          <p:cNvPr id="3" name="Google Shape;86;p13">
            <a:extLst>
              <a:ext uri="{FF2B5EF4-FFF2-40B4-BE49-F238E27FC236}">
                <a16:creationId xmlns:a16="http://schemas.microsoft.com/office/drawing/2014/main" id="{29162A49-BF2C-4895-1229-28937C4D0B38}"/>
              </a:ext>
            </a:extLst>
          </p:cNvPr>
          <p:cNvSpPr txBox="1"/>
          <p:nvPr/>
        </p:nvSpPr>
        <p:spPr>
          <a:xfrm>
            <a:off x="585521" y="1270803"/>
            <a:ext cx="3624967" cy="1300948"/>
          </a:xfrm>
          <a:prstGeom prst="rect">
            <a:avLst/>
          </a:prstGeom>
          <a:noFill/>
          <a:ln>
            <a:noFill/>
          </a:ln>
        </p:spPr>
        <p:txBody>
          <a:bodyPr spcFirstLastPara="1" wrap="square" lIns="0" tIns="0" rIns="0" bIns="0" anchor="t" anchorCtr="0">
            <a:noAutofit/>
          </a:bodyPr>
          <a:lstStyle/>
          <a:p>
            <a:r>
              <a:rPr lang="it-IT" sz="2400" b="1" dirty="0">
                <a:solidFill>
                  <a:schemeClr val="bg1"/>
                </a:solidFill>
                <a:latin typeface="Century Gothic" panose="020B0502020202020204" pitchFamily="34" charset="0"/>
              </a:rPr>
              <a:t>UNROLL THE MEMORY</a:t>
            </a:r>
          </a:p>
          <a:p>
            <a:pPr lvl="0"/>
            <a:r>
              <a:rPr lang="en-US" b="1" dirty="0">
                <a:solidFill>
                  <a:schemeClr val="bg1"/>
                </a:solidFill>
                <a:latin typeface="Century Gothic" panose="020B0502020202020204" pitchFamily="34" charset="0"/>
              </a:rPr>
              <a:t>Public call for the collection of amateur and family films in Ravenna</a:t>
            </a:r>
            <a:endParaRPr lang="it-IT" b="1" dirty="0">
              <a:solidFill>
                <a:schemeClr val="bg1"/>
              </a:solidFill>
              <a:latin typeface="Century Gothic" panose="020B0502020202020204" pitchFamily="34" charset="0"/>
            </a:endParaRPr>
          </a:p>
          <a:p>
            <a:endParaRPr lang="it-IT" sz="2400" b="1" dirty="0">
              <a:solidFill>
                <a:schemeClr val="bg1"/>
              </a:solidFill>
              <a:latin typeface="Century Gothic" panose="020B0502020202020204" pitchFamily="34" charset="0"/>
            </a:endParaRP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5600" y="4561114"/>
            <a:ext cx="483343" cy="489875"/>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2888" y="0"/>
            <a:ext cx="2429665" cy="5143500"/>
          </a:xfrm>
          <a:prstGeom prst="rect">
            <a:avLst/>
          </a:prstGeom>
        </p:spPr>
      </p:pic>
    </p:spTree>
    <p:extLst>
      <p:ext uri="{BB962C8B-B14F-4D97-AF65-F5344CB8AC3E}">
        <p14:creationId xmlns:p14="http://schemas.microsoft.com/office/powerpoint/2010/main" val="10644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6060" y="0"/>
            <a:ext cx="3407940" cy="4723622"/>
          </a:xfrm>
          <a:prstGeom prst="rect">
            <a:avLst/>
          </a:prstGeom>
        </p:spPr>
      </p:pic>
      <p:sp>
        <p:nvSpPr>
          <p:cNvPr id="6" name="Rettangolo 5">
            <a:extLst>
              <a:ext uri="{FF2B5EF4-FFF2-40B4-BE49-F238E27FC236}">
                <a16:creationId xmlns:a16="http://schemas.microsoft.com/office/drawing/2014/main" id="{E5ADA506-B43F-DFA3-C080-7011AAB949D0}"/>
              </a:ext>
            </a:extLst>
          </p:cNvPr>
          <p:cNvSpPr/>
          <p:nvPr/>
        </p:nvSpPr>
        <p:spPr>
          <a:xfrm>
            <a:off x="0" y="0"/>
            <a:ext cx="5736060" cy="4615665"/>
          </a:xfrm>
          <a:prstGeom prst="rect">
            <a:avLst/>
          </a:prstGeom>
          <a:solidFill>
            <a:srgbClr val="59BD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4" name="CasellaDiTesto 3"/>
          <p:cNvSpPr txBox="1"/>
          <p:nvPr/>
        </p:nvSpPr>
        <p:spPr>
          <a:xfrm>
            <a:off x="440872" y="636815"/>
            <a:ext cx="4296591" cy="2862322"/>
          </a:xfrm>
          <a:prstGeom prst="rect">
            <a:avLst/>
          </a:prstGeom>
          <a:noFill/>
        </p:spPr>
        <p:txBody>
          <a:bodyPr wrap="square" rtlCol="0">
            <a:spAutoFit/>
          </a:bodyPr>
          <a:lstStyle/>
          <a:p>
            <a:r>
              <a:rPr lang="en-US" b="1" dirty="0">
                <a:solidFill>
                  <a:schemeClr val="bg1"/>
                </a:solidFill>
                <a:latin typeface="Century Gothic" panose="020B0502020202020204" pitchFamily="34" charset="0"/>
              </a:rPr>
              <a:t>WHAT WE ASKED FOR?</a:t>
            </a:r>
          </a:p>
          <a:p>
            <a:endParaRPr lang="en-US" dirty="0">
              <a:solidFill>
                <a:schemeClr val="bg1"/>
              </a:solidFill>
              <a:latin typeface="Century Gothic" panose="020B0502020202020204" pitchFamily="34" charset="0"/>
            </a:endParaRPr>
          </a:p>
          <a:p>
            <a:r>
              <a:rPr lang="en-US" dirty="0">
                <a:solidFill>
                  <a:schemeClr val="bg1"/>
                </a:solidFill>
                <a:latin typeface="Century Gothic" panose="020B0502020202020204" pitchFamily="34" charset="0"/>
              </a:rPr>
              <a:t>&gt; </a:t>
            </a:r>
            <a:r>
              <a:rPr lang="en-US" b="1" dirty="0">
                <a:solidFill>
                  <a:schemeClr val="bg1"/>
                </a:solidFill>
                <a:latin typeface="Century Gothic" panose="020B0502020202020204" pitchFamily="34" charset="0"/>
              </a:rPr>
              <a:t>Amateur and family films </a:t>
            </a:r>
            <a:r>
              <a:rPr lang="en-US" dirty="0">
                <a:solidFill>
                  <a:schemeClr val="bg1"/>
                </a:solidFill>
                <a:latin typeface="Century Gothic" panose="020B0502020202020204" pitchFamily="34" charset="0"/>
              </a:rPr>
              <a:t>in 8mm, Super 8, 16mm, and 9.5mm formats</a:t>
            </a:r>
          </a:p>
          <a:p>
            <a:endParaRPr lang="en-US" dirty="0">
              <a:solidFill>
                <a:schemeClr val="bg1"/>
              </a:solidFill>
              <a:latin typeface="Century Gothic" panose="020B0502020202020204" pitchFamily="34" charset="0"/>
            </a:endParaRPr>
          </a:p>
          <a:p>
            <a:r>
              <a:rPr lang="en-US" dirty="0">
                <a:solidFill>
                  <a:schemeClr val="bg1"/>
                </a:solidFill>
                <a:latin typeface="Century Gothic" panose="020B0502020202020204" pitchFamily="34" charset="0"/>
              </a:rPr>
              <a:t>&gt; </a:t>
            </a:r>
            <a:r>
              <a:rPr lang="en-US" b="1" dirty="0">
                <a:solidFill>
                  <a:schemeClr val="bg1"/>
                </a:solidFill>
                <a:latin typeface="Century Gothic" panose="020B0502020202020204" pitchFamily="34" charset="0"/>
              </a:rPr>
              <a:t>Amateur and family videos </a:t>
            </a:r>
            <a:r>
              <a:rPr lang="en-US" dirty="0">
                <a:solidFill>
                  <a:schemeClr val="bg1"/>
                </a:solidFill>
                <a:latin typeface="Century Gothic" panose="020B0502020202020204" pitchFamily="34" charset="0"/>
              </a:rPr>
              <a:t>(Video8, Hi8, BVU, etc.) made in the areas of the </a:t>
            </a:r>
            <a:r>
              <a:rPr lang="en-US" dirty="0" err="1">
                <a:solidFill>
                  <a:schemeClr val="bg1"/>
                </a:solidFill>
                <a:latin typeface="Century Gothic" panose="020B0502020202020204" pitchFamily="34" charset="0"/>
              </a:rPr>
              <a:t>Darsena</a:t>
            </a:r>
            <a:endParaRPr lang="en-US" dirty="0">
              <a:solidFill>
                <a:schemeClr val="bg1"/>
              </a:solidFill>
              <a:latin typeface="Century Gothic" panose="020B0502020202020204" pitchFamily="34" charset="0"/>
            </a:endParaRPr>
          </a:p>
          <a:p>
            <a:endParaRPr lang="en-US" dirty="0">
              <a:solidFill>
                <a:schemeClr val="bg1"/>
              </a:solidFill>
              <a:latin typeface="Century Gothic" panose="020B0502020202020204" pitchFamily="34" charset="0"/>
            </a:endParaRPr>
          </a:p>
          <a:p>
            <a:r>
              <a:rPr lang="en-US" dirty="0">
                <a:solidFill>
                  <a:schemeClr val="bg1"/>
                </a:solidFill>
                <a:latin typeface="Century Gothic" panose="020B0502020202020204" pitchFamily="34" charset="0"/>
              </a:rPr>
              <a:t>&gt; </a:t>
            </a:r>
            <a:r>
              <a:rPr lang="en-US" b="1" dirty="0">
                <a:solidFill>
                  <a:schemeClr val="bg1"/>
                </a:solidFill>
                <a:latin typeface="Century Gothic" panose="020B0502020202020204" pitchFamily="34" charset="0"/>
              </a:rPr>
              <a:t>Family and amateur photographs</a:t>
            </a:r>
            <a:endParaRPr lang="en-US"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1351690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9032" y="0"/>
            <a:ext cx="7384968" cy="5143500"/>
          </a:xfrm>
          <a:prstGeom prst="rect">
            <a:avLst/>
          </a:prstGeom>
        </p:spPr>
      </p:pic>
      <p:sp>
        <p:nvSpPr>
          <p:cNvPr id="7" name="Rettangolo 6"/>
          <p:cNvSpPr/>
          <p:nvPr/>
        </p:nvSpPr>
        <p:spPr>
          <a:xfrm>
            <a:off x="121920" y="808810"/>
            <a:ext cx="1534886" cy="3993401"/>
          </a:xfrm>
          <a:prstGeom prst="rect">
            <a:avLst/>
          </a:prstGeom>
        </p:spPr>
        <p:txBody>
          <a:bodyPr wrap="square">
            <a:spAutoFit/>
          </a:bodyPr>
          <a:lstStyle/>
          <a:p>
            <a:r>
              <a:rPr lang="en-US" sz="1500" b="1" dirty="0">
                <a:latin typeface="Century Gothic" panose="020B0502020202020204" pitchFamily="34" charset="0"/>
              </a:rPr>
              <a:t>THE DARSENA AS A SET</a:t>
            </a:r>
          </a:p>
          <a:p>
            <a:br>
              <a:rPr lang="en-US" sz="1350" dirty="0">
                <a:latin typeface="Century Gothic" panose="020B0502020202020204" pitchFamily="34" charset="0"/>
              </a:rPr>
            </a:br>
            <a:r>
              <a:rPr lang="en-US" sz="1500" dirty="0">
                <a:latin typeface="Century Gothic" panose="020B0502020202020204" pitchFamily="34" charset="0"/>
              </a:rPr>
              <a:t>The </a:t>
            </a:r>
            <a:r>
              <a:rPr lang="en-US" sz="1500" dirty="0" err="1">
                <a:latin typeface="Century Gothic" panose="020B0502020202020204" pitchFamily="34" charset="0"/>
              </a:rPr>
              <a:t>Darsena</a:t>
            </a:r>
            <a:r>
              <a:rPr lang="en-US" sz="1500" dirty="0">
                <a:latin typeface="Century Gothic" panose="020B0502020202020204" pitchFamily="34" charset="0"/>
              </a:rPr>
              <a:t>, with its distinctive industrial beauty, has often been used as an effective backdrop for countless family photos during outings and Sunday walks</a:t>
            </a:r>
            <a:endParaRPr lang="it-IT" sz="1500" dirty="0">
              <a:latin typeface="Century Gothic" panose="020B0502020202020204" pitchFamily="34" charset="0"/>
            </a:endParaRPr>
          </a:p>
        </p:txBody>
      </p:sp>
    </p:spTree>
    <p:extLst>
      <p:ext uri="{BB962C8B-B14F-4D97-AF65-F5344CB8AC3E}">
        <p14:creationId xmlns:p14="http://schemas.microsoft.com/office/powerpoint/2010/main" val="3699044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5CE4EF-55CF-4F6E-BE23-06C2920467D8}"/>
              </a:ext>
            </a:extLst>
          </p:cNvPr>
          <p:cNvSpPr/>
          <p:nvPr/>
        </p:nvSpPr>
        <p:spPr>
          <a:xfrm>
            <a:off x="1232452" y="90417"/>
            <a:ext cx="6679096" cy="707886"/>
          </a:xfrm>
          <a:prstGeom prst="rect">
            <a:avLst/>
          </a:prstGeom>
        </p:spPr>
        <p:txBody>
          <a:bodyPr wrap="square">
            <a:spAutoFit/>
          </a:bodyPr>
          <a:lstStyle/>
          <a:p>
            <a:pPr algn="ctr"/>
            <a:r>
              <a:rPr lang="fr-FR" sz="2000" b="1" dirty="0">
                <a:solidFill>
                  <a:srgbClr val="164194"/>
                </a:solidFill>
                <a:latin typeface="Century Gothic" panose="020B0502020202020204" pitchFamily="34" charset="0"/>
              </a:rPr>
              <a:t>URBACT IV-- the EU-</a:t>
            </a:r>
            <a:r>
              <a:rPr lang="fr-FR" sz="2000" b="1" dirty="0" err="1">
                <a:solidFill>
                  <a:srgbClr val="164194"/>
                </a:solidFill>
                <a:latin typeface="Century Gothic" panose="020B0502020202020204" pitchFamily="34" charset="0"/>
              </a:rPr>
              <a:t>funded</a:t>
            </a:r>
            <a:r>
              <a:rPr lang="fr-FR" sz="2000" b="1" dirty="0">
                <a:solidFill>
                  <a:srgbClr val="164194"/>
                </a:solidFill>
                <a:latin typeface="Century Gothic" panose="020B0502020202020204" pitchFamily="34" charset="0"/>
              </a:rPr>
              <a:t> programme </a:t>
            </a:r>
            <a:r>
              <a:rPr lang="fr-FR" sz="2000" b="1" dirty="0" err="1">
                <a:solidFill>
                  <a:srgbClr val="164194"/>
                </a:solidFill>
                <a:latin typeface="Century Gothic" panose="020B0502020202020204" pitchFamily="34" charset="0"/>
              </a:rPr>
              <a:t>dedicated</a:t>
            </a:r>
            <a:r>
              <a:rPr lang="fr-FR" sz="2000" b="1" dirty="0">
                <a:solidFill>
                  <a:srgbClr val="164194"/>
                </a:solidFill>
                <a:latin typeface="Century Gothic" panose="020B0502020202020204" pitchFamily="34" charset="0"/>
              </a:rPr>
              <a:t> to the </a:t>
            </a:r>
            <a:r>
              <a:rPr lang="fr-FR" sz="2000" b="1" dirty="0" err="1">
                <a:solidFill>
                  <a:srgbClr val="164194"/>
                </a:solidFill>
                <a:latin typeface="Century Gothic" panose="020B0502020202020204" pitchFamily="34" charset="0"/>
              </a:rPr>
              <a:t>cooperation</a:t>
            </a:r>
            <a:r>
              <a:rPr lang="fr-FR" sz="2000" b="1" dirty="0">
                <a:solidFill>
                  <a:srgbClr val="164194"/>
                </a:solidFill>
                <a:latin typeface="Century Gothic" panose="020B0502020202020204" pitchFamily="34" charset="0"/>
              </a:rPr>
              <a:t> of </a:t>
            </a:r>
            <a:r>
              <a:rPr lang="fr-FR" sz="2000" b="1" dirty="0" err="1">
                <a:solidFill>
                  <a:srgbClr val="164194"/>
                </a:solidFill>
                <a:latin typeface="Century Gothic" panose="020B0502020202020204" pitchFamily="34" charset="0"/>
              </a:rPr>
              <a:t>European</a:t>
            </a:r>
            <a:r>
              <a:rPr lang="fr-FR" sz="2000" b="1" dirty="0">
                <a:solidFill>
                  <a:srgbClr val="164194"/>
                </a:solidFill>
                <a:latin typeface="Century Gothic" panose="020B0502020202020204" pitchFamily="34" charset="0"/>
              </a:rPr>
              <a:t> </a:t>
            </a:r>
            <a:r>
              <a:rPr lang="fr-FR" sz="2000" b="1" dirty="0" err="1">
                <a:solidFill>
                  <a:srgbClr val="164194"/>
                </a:solidFill>
                <a:latin typeface="Century Gothic" panose="020B0502020202020204" pitchFamily="34" charset="0"/>
              </a:rPr>
              <a:t>cities</a:t>
            </a:r>
            <a:r>
              <a:rPr lang="fr-FR" sz="2000" b="1" dirty="0">
                <a:solidFill>
                  <a:srgbClr val="164194"/>
                </a:solidFill>
                <a:latin typeface="Century Gothic" panose="020B0502020202020204" pitchFamily="34" charset="0"/>
              </a:rPr>
              <a:t> </a:t>
            </a:r>
          </a:p>
        </p:txBody>
      </p:sp>
      <p:pic>
        <p:nvPicPr>
          <p:cNvPr id="6" name="Image 5">
            <a:extLst>
              <a:ext uri="{FF2B5EF4-FFF2-40B4-BE49-F238E27FC236}">
                <a16:creationId xmlns:a16="http://schemas.microsoft.com/office/drawing/2014/main" id="{E2F3E483-EB31-44F4-B38F-6EABE1AE482B}"/>
              </a:ext>
            </a:extLst>
          </p:cNvPr>
          <p:cNvPicPr>
            <a:picLocks noChangeAspect="1"/>
          </p:cNvPicPr>
          <p:nvPr/>
        </p:nvPicPr>
        <p:blipFill rotWithShape="1">
          <a:blip r:embed="rId3"/>
          <a:srcRect l="27228" t="22178" r="52178" b="61980"/>
          <a:stretch/>
        </p:blipFill>
        <p:spPr>
          <a:xfrm>
            <a:off x="724080" y="1365147"/>
            <a:ext cx="3190431" cy="1380476"/>
          </a:xfrm>
          <a:prstGeom prst="rect">
            <a:avLst/>
          </a:prstGeom>
        </p:spPr>
      </p:pic>
      <p:pic>
        <p:nvPicPr>
          <p:cNvPr id="8" name="Image 7">
            <a:extLst>
              <a:ext uri="{FF2B5EF4-FFF2-40B4-BE49-F238E27FC236}">
                <a16:creationId xmlns:a16="http://schemas.microsoft.com/office/drawing/2014/main" id="{48605F9E-AFFD-4B3E-BCB7-A7EA5D2A4458}"/>
              </a:ext>
            </a:extLst>
          </p:cNvPr>
          <p:cNvPicPr>
            <a:picLocks noChangeAspect="1"/>
          </p:cNvPicPr>
          <p:nvPr/>
        </p:nvPicPr>
        <p:blipFill rotWithShape="1">
          <a:blip r:embed="rId3">
            <a:clrChange>
              <a:clrFrom>
                <a:srgbClr val="FFFFFF"/>
              </a:clrFrom>
              <a:clrTo>
                <a:srgbClr val="FFFFFF">
                  <a:alpha val="0"/>
                </a:srgbClr>
              </a:clrTo>
            </a:clrChange>
          </a:blip>
          <a:srcRect l="27228" t="42948" r="54271" b="15159"/>
          <a:stretch/>
        </p:blipFill>
        <p:spPr>
          <a:xfrm>
            <a:off x="3177718" y="889675"/>
            <a:ext cx="2649145" cy="3374382"/>
          </a:xfrm>
          <a:prstGeom prst="rect">
            <a:avLst/>
          </a:prstGeom>
        </p:spPr>
      </p:pic>
      <p:sp>
        <p:nvSpPr>
          <p:cNvPr id="11" name="Rectangle 10">
            <a:extLst>
              <a:ext uri="{FF2B5EF4-FFF2-40B4-BE49-F238E27FC236}">
                <a16:creationId xmlns:a16="http://schemas.microsoft.com/office/drawing/2014/main" id="{B3072227-538D-45A3-95A5-46EA30F8866B}"/>
              </a:ext>
            </a:extLst>
          </p:cNvPr>
          <p:cNvSpPr/>
          <p:nvPr/>
        </p:nvSpPr>
        <p:spPr>
          <a:xfrm>
            <a:off x="2595414" y="3981032"/>
            <a:ext cx="3813752" cy="400110"/>
          </a:xfrm>
          <a:prstGeom prst="rect">
            <a:avLst/>
          </a:prstGeom>
        </p:spPr>
        <p:txBody>
          <a:bodyPr wrap="square">
            <a:spAutoFit/>
          </a:bodyPr>
          <a:lstStyle/>
          <a:p>
            <a:pPr algn="ctr"/>
            <a:r>
              <a:rPr lang="fr-FR" sz="2000" b="1" dirty="0">
                <a:solidFill>
                  <a:schemeClr val="accent1">
                    <a:lumMod val="75000"/>
                  </a:schemeClr>
                </a:solidFill>
                <a:latin typeface="Century Gothic" panose="020B0502020202020204" pitchFamily="34" charset="0"/>
              </a:rPr>
              <a:t>Networks of </a:t>
            </a:r>
            <a:r>
              <a:rPr lang="fr-FR" sz="2000" b="1" dirty="0" err="1">
                <a:solidFill>
                  <a:schemeClr val="accent1">
                    <a:lumMod val="75000"/>
                  </a:schemeClr>
                </a:solidFill>
                <a:latin typeface="Century Gothic" panose="020B0502020202020204" pitchFamily="34" charset="0"/>
              </a:rPr>
              <a:t>European</a:t>
            </a:r>
            <a:r>
              <a:rPr lang="fr-FR" sz="2000" b="1" dirty="0">
                <a:solidFill>
                  <a:schemeClr val="accent1">
                    <a:lumMod val="75000"/>
                  </a:schemeClr>
                </a:solidFill>
                <a:latin typeface="Century Gothic" panose="020B0502020202020204" pitchFamily="34" charset="0"/>
              </a:rPr>
              <a:t> </a:t>
            </a:r>
            <a:r>
              <a:rPr lang="fr-FR" sz="2000" b="1" dirty="0" err="1">
                <a:solidFill>
                  <a:schemeClr val="accent1">
                    <a:lumMod val="75000"/>
                  </a:schemeClr>
                </a:solidFill>
                <a:latin typeface="Century Gothic" panose="020B0502020202020204" pitchFamily="34" charset="0"/>
              </a:rPr>
              <a:t>cities</a:t>
            </a:r>
            <a:endParaRPr lang="fr-FR" sz="2000" b="1" dirty="0">
              <a:solidFill>
                <a:schemeClr val="accent1">
                  <a:lumMod val="75000"/>
                </a:schemeClr>
              </a:solidFill>
              <a:latin typeface="Century Gothic" panose="020B0502020202020204" pitchFamily="34" charset="0"/>
            </a:endParaRPr>
          </a:p>
        </p:txBody>
      </p:sp>
      <p:sp>
        <p:nvSpPr>
          <p:cNvPr id="12" name="ZoneTexte 11">
            <a:extLst>
              <a:ext uri="{FF2B5EF4-FFF2-40B4-BE49-F238E27FC236}">
                <a16:creationId xmlns:a16="http://schemas.microsoft.com/office/drawing/2014/main" id="{98B9D2D6-2E68-41B6-9407-62CF1CF5189E}"/>
              </a:ext>
            </a:extLst>
          </p:cNvPr>
          <p:cNvSpPr txBox="1"/>
          <p:nvPr/>
        </p:nvSpPr>
        <p:spPr>
          <a:xfrm>
            <a:off x="3289053" y="4381142"/>
            <a:ext cx="2426473" cy="646331"/>
          </a:xfrm>
          <a:prstGeom prst="rect">
            <a:avLst/>
          </a:prstGeom>
          <a:noFill/>
        </p:spPr>
        <p:txBody>
          <a:bodyPr wrap="square" rtlCol="0">
            <a:spAutoFit/>
          </a:bodyPr>
          <a:lstStyle/>
          <a:p>
            <a:pPr marL="7938" algn="ctr" defTabSz="685800"/>
            <a:r>
              <a:rPr lang="en-US" sz="1200" i="1" dirty="0">
                <a:solidFill>
                  <a:srgbClr val="164194"/>
                </a:solidFill>
                <a:latin typeface="Century Gothic" panose="020B0502020202020204" pitchFamily="34" charset="0"/>
              </a:rPr>
              <a:t>Since 2023,</a:t>
            </a:r>
          </a:p>
          <a:p>
            <a:pPr marL="7938" algn="ctr" defTabSz="685800"/>
            <a:r>
              <a:rPr lang="en-US" sz="1200" i="1" dirty="0">
                <a:solidFill>
                  <a:srgbClr val="164194"/>
                </a:solidFill>
                <a:latin typeface="Century Gothic" panose="020B0502020202020204" pitchFamily="34" charset="0"/>
              </a:rPr>
              <a:t> 65 net</a:t>
            </a:r>
            <a:r>
              <a:rPr lang="fr-FR" sz="1200" i="1" dirty="0" err="1">
                <a:solidFill>
                  <a:srgbClr val="164194"/>
                </a:solidFill>
                <a:latin typeface="Century Gothic" panose="020B0502020202020204" pitchFamily="34" charset="0"/>
              </a:rPr>
              <a:t>works</a:t>
            </a:r>
            <a:r>
              <a:rPr lang="fr-FR" sz="1200" i="1" dirty="0">
                <a:solidFill>
                  <a:srgbClr val="164194"/>
                </a:solidFill>
                <a:latin typeface="Century Gothic" panose="020B0502020202020204" pitchFamily="34" charset="0"/>
              </a:rPr>
              <a:t>, 525 </a:t>
            </a:r>
            <a:r>
              <a:rPr lang="fr-FR" sz="1200" i="1" dirty="0" err="1">
                <a:solidFill>
                  <a:srgbClr val="164194"/>
                </a:solidFill>
                <a:latin typeface="Century Gothic" panose="020B0502020202020204" pitchFamily="34" charset="0"/>
              </a:rPr>
              <a:t>partners</a:t>
            </a:r>
            <a:r>
              <a:rPr lang="fr-FR" sz="1200" i="1" dirty="0">
                <a:solidFill>
                  <a:srgbClr val="164194"/>
                </a:solidFill>
                <a:latin typeface="Century Gothic" panose="020B0502020202020204" pitchFamily="34" charset="0"/>
              </a:rPr>
              <a:t>, </a:t>
            </a:r>
          </a:p>
          <a:p>
            <a:pPr marL="7938" algn="ctr" defTabSz="685800"/>
            <a:r>
              <a:rPr lang="fr-FR" sz="1200" i="1" dirty="0">
                <a:solidFill>
                  <a:srgbClr val="164194"/>
                </a:solidFill>
                <a:latin typeface="Century Gothic" panose="020B0502020202020204" pitchFamily="34" charset="0"/>
              </a:rPr>
              <a:t>32 countries</a:t>
            </a:r>
            <a:endParaRPr lang="en-US" sz="1200" i="1" dirty="0">
              <a:solidFill>
                <a:srgbClr val="164194"/>
              </a:solidFill>
              <a:latin typeface="Century Gothic" panose="020B0502020202020204" pitchFamily="34" charset="0"/>
            </a:endParaRPr>
          </a:p>
        </p:txBody>
      </p:sp>
      <p:pic>
        <p:nvPicPr>
          <p:cNvPr id="7" name="Image 6">
            <a:extLst>
              <a:ext uri="{FF2B5EF4-FFF2-40B4-BE49-F238E27FC236}">
                <a16:creationId xmlns:a16="http://schemas.microsoft.com/office/drawing/2014/main" id="{F86A8148-F682-488B-B732-34FB589F50FA}"/>
              </a:ext>
            </a:extLst>
          </p:cNvPr>
          <p:cNvPicPr>
            <a:picLocks noChangeAspect="1"/>
          </p:cNvPicPr>
          <p:nvPr/>
        </p:nvPicPr>
        <p:blipFill rotWithShape="1">
          <a:blip r:embed="rId3"/>
          <a:srcRect l="48020" t="21298" r="31188" b="62684"/>
          <a:stretch/>
        </p:blipFill>
        <p:spPr>
          <a:xfrm>
            <a:off x="5395142" y="1365147"/>
            <a:ext cx="3185705" cy="1380476"/>
          </a:xfrm>
          <a:prstGeom prst="rect">
            <a:avLst/>
          </a:prstGeom>
        </p:spPr>
      </p:pic>
    </p:spTree>
    <p:extLst>
      <p:ext uri="{BB962C8B-B14F-4D97-AF65-F5344CB8AC3E}">
        <p14:creationId xmlns:p14="http://schemas.microsoft.com/office/powerpoint/2010/main" val="25901865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82" y="244928"/>
            <a:ext cx="4735177" cy="4772609"/>
          </a:xfrm>
          <a:prstGeom prst="rect">
            <a:avLst/>
          </a:prstGeom>
        </p:spPr>
      </p:pic>
      <p:sp>
        <p:nvSpPr>
          <p:cNvPr id="5" name="CasellaDiTesto 4"/>
          <p:cNvSpPr txBox="1"/>
          <p:nvPr/>
        </p:nvSpPr>
        <p:spPr>
          <a:xfrm>
            <a:off x="5087517" y="288283"/>
            <a:ext cx="3893198" cy="4685898"/>
          </a:xfrm>
          <a:prstGeom prst="rect">
            <a:avLst/>
          </a:prstGeom>
          <a:noFill/>
        </p:spPr>
        <p:txBody>
          <a:bodyPr wrap="square" rtlCol="0">
            <a:spAutoFit/>
          </a:bodyPr>
          <a:lstStyle/>
          <a:p>
            <a:r>
              <a:rPr lang="en-US" sz="1500" dirty="0">
                <a:latin typeface="Century Gothic" panose="020B0502020202020204" pitchFamily="34" charset="0"/>
              </a:rPr>
              <a:t>From 20 May to 19 June 2022, the </a:t>
            </a:r>
            <a:r>
              <a:rPr lang="en-US" sz="1500" dirty="0" err="1">
                <a:latin typeface="Century Gothic" panose="020B0502020202020204" pitchFamily="34" charset="0"/>
              </a:rPr>
              <a:t>Darsena</a:t>
            </a:r>
            <a:r>
              <a:rPr lang="en-US" sz="1500" dirty="0">
                <a:latin typeface="Century Gothic" panose="020B0502020202020204" pitchFamily="34" charset="0"/>
              </a:rPr>
              <a:t> district of Ravenna was transformed into an </a:t>
            </a:r>
            <a:r>
              <a:rPr lang="en-US" sz="1500" b="1" dirty="0">
                <a:highlight>
                  <a:srgbClr val="A3ADD8"/>
                </a:highlight>
                <a:latin typeface="Century Gothic" panose="020B0502020202020204" pitchFamily="34" charset="0"/>
              </a:rPr>
              <a:t>exhibition space with 5 site-specific shows </a:t>
            </a:r>
            <a:r>
              <a:rPr lang="en-US" sz="1500" dirty="0">
                <a:latin typeface="Century Gothic" panose="020B0502020202020204" pitchFamily="34" charset="0"/>
              </a:rPr>
              <a:t>spread across locations where cultural events do not usually take place:</a:t>
            </a:r>
          </a:p>
          <a:p>
            <a:endParaRPr lang="it-IT" sz="1500" dirty="0">
              <a:latin typeface="Century Gothic" panose="020B0502020202020204" pitchFamily="34" charset="0"/>
            </a:endParaRPr>
          </a:p>
          <a:p>
            <a:pPr lvl="0" eaLnBrk="0" fontAlgn="base" hangingPunct="0">
              <a:spcBef>
                <a:spcPct val="0"/>
              </a:spcBef>
              <a:spcAft>
                <a:spcPct val="0"/>
              </a:spcAft>
            </a:pPr>
            <a:r>
              <a:rPr lang="it-IT" altLang="it-IT" sz="1500" dirty="0">
                <a:latin typeface="Century Gothic" panose="020B0502020202020204" pitchFamily="34" charset="0"/>
              </a:rPr>
              <a:t>a </a:t>
            </a:r>
            <a:r>
              <a:rPr lang="it-IT" altLang="it-IT" sz="1500" dirty="0" err="1">
                <a:latin typeface="Century Gothic" panose="020B0502020202020204" pitchFamily="34" charset="0"/>
              </a:rPr>
              <a:t>perimeter</a:t>
            </a:r>
            <a:r>
              <a:rPr lang="it-IT" altLang="it-IT" sz="1500" dirty="0">
                <a:latin typeface="Century Gothic" panose="020B0502020202020204" pitchFamily="34" charset="0"/>
              </a:rPr>
              <a:t> </a:t>
            </a:r>
            <a:r>
              <a:rPr lang="it-IT" altLang="it-IT" sz="1500" dirty="0" err="1">
                <a:latin typeface="Century Gothic" panose="020B0502020202020204" pitchFamily="34" charset="0"/>
              </a:rPr>
              <a:t>wall</a:t>
            </a:r>
            <a:r>
              <a:rPr lang="it-IT" altLang="it-IT" sz="1500" dirty="0">
                <a:latin typeface="Century Gothic" panose="020B0502020202020204" pitchFamily="34" charset="0"/>
              </a:rPr>
              <a:t> </a:t>
            </a:r>
            <a:r>
              <a:rPr lang="it-IT" altLang="it-IT" sz="1500" dirty="0" err="1">
                <a:latin typeface="Century Gothic" panose="020B0502020202020204" pitchFamily="34" charset="0"/>
              </a:rPr>
              <a:t>along</a:t>
            </a:r>
            <a:r>
              <a:rPr lang="it-IT" altLang="it-IT" sz="1500" dirty="0">
                <a:latin typeface="Century Gothic" panose="020B0502020202020204" pitchFamily="34" charset="0"/>
              </a:rPr>
              <a:t> the </a:t>
            </a:r>
            <a:r>
              <a:rPr lang="it-IT" altLang="it-IT" sz="1500" dirty="0" err="1">
                <a:latin typeface="Century Gothic" panose="020B0502020202020204" pitchFamily="34" charset="0"/>
              </a:rPr>
              <a:t>Candiano</a:t>
            </a:r>
            <a:r>
              <a:rPr lang="it-IT" altLang="it-IT" sz="1500" dirty="0">
                <a:latin typeface="Century Gothic" panose="020B0502020202020204" pitchFamily="34" charset="0"/>
              </a:rPr>
              <a:t> Canal</a:t>
            </a:r>
          </a:p>
          <a:p>
            <a:pPr lvl="0" eaLnBrk="0" fontAlgn="base" hangingPunct="0">
              <a:spcBef>
                <a:spcPct val="0"/>
              </a:spcBef>
              <a:spcAft>
                <a:spcPct val="0"/>
              </a:spcAft>
            </a:pPr>
            <a:endParaRPr lang="it-IT" altLang="it-IT" sz="1500" dirty="0">
              <a:latin typeface="Century Gothic" panose="020B0502020202020204" pitchFamily="34" charset="0"/>
            </a:endParaRPr>
          </a:p>
          <a:p>
            <a:pPr lvl="0" eaLnBrk="0" fontAlgn="base" hangingPunct="0">
              <a:spcBef>
                <a:spcPct val="0"/>
              </a:spcBef>
              <a:spcAft>
                <a:spcPct val="0"/>
              </a:spcAft>
            </a:pPr>
            <a:r>
              <a:rPr lang="it-IT" altLang="it-IT" sz="1500" dirty="0">
                <a:latin typeface="Century Gothic" panose="020B0502020202020204" pitchFamily="34" charset="0"/>
              </a:rPr>
              <a:t>the </a:t>
            </a:r>
            <a:r>
              <a:rPr lang="it-IT" altLang="it-IT" sz="1500" dirty="0" err="1">
                <a:latin typeface="Century Gothic" panose="020B0502020202020204" pitchFamily="34" charset="0"/>
              </a:rPr>
              <a:t>historic</a:t>
            </a:r>
            <a:r>
              <a:rPr lang="it-IT" altLang="it-IT" sz="1500" dirty="0">
                <a:latin typeface="Century Gothic" panose="020B0502020202020204" pitchFamily="34" charset="0"/>
              </a:rPr>
              <a:t> </a:t>
            </a:r>
            <a:r>
              <a:rPr lang="it-IT" altLang="it-IT" sz="1500" dirty="0" err="1">
                <a:latin typeface="Century Gothic" panose="020B0502020202020204" pitchFamily="34" charset="0"/>
              </a:rPr>
              <a:t>headquarters</a:t>
            </a:r>
            <a:r>
              <a:rPr lang="it-IT" altLang="it-IT" sz="1500" dirty="0">
                <a:latin typeface="Century Gothic" panose="020B0502020202020204" pitchFamily="34" charset="0"/>
              </a:rPr>
              <a:t> of the National </a:t>
            </a:r>
            <a:r>
              <a:rPr lang="it-IT" altLang="it-IT" sz="1500" dirty="0" err="1">
                <a:latin typeface="Century Gothic" panose="020B0502020202020204" pitchFamily="34" charset="0"/>
              </a:rPr>
              <a:t>Shooting</a:t>
            </a:r>
            <a:r>
              <a:rPr lang="it-IT" altLang="it-IT" sz="1500" dirty="0">
                <a:latin typeface="Century Gothic" panose="020B0502020202020204" pitchFamily="34" charset="0"/>
              </a:rPr>
              <a:t> </a:t>
            </a:r>
            <a:r>
              <a:rPr lang="it-IT" altLang="it-IT" sz="1500" dirty="0" err="1">
                <a:latin typeface="Century Gothic" panose="020B0502020202020204" pitchFamily="34" charset="0"/>
              </a:rPr>
              <a:t>Range</a:t>
            </a:r>
            <a:endParaRPr lang="it-IT" altLang="it-IT" sz="1500" dirty="0">
              <a:latin typeface="Century Gothic" panose="020B0502020202020204" pitchFamily="34" charset="0"/>
            </a:endParaRPr>
          </a:p>
          <a:p>
            <a:pPr lvl="0" eaLnBrk="0" fontAlgn="base" hangingPunct="0">
              <a:spcBef>
                <a:spcPct val="0"/>
              </a:spcBef>
              <a:spcAft>
                <a:spcPct val="0"/>
              </a:spcAft>
            </a:pPr>
            <a:endParaRPr lang="it-IT" altLang="it-IT" sz="1500" dirty="0">
              <a:latin typeface="Century Gothic" panose="020B0502020202020204" pitchFamily="34" charset="0"/>
            </a:endParaRPr>
          </a:p>
          <a:p>
            <a:pPr eaLnBrk="0" fontAlgn="base" hangingPunct="0">
              <a:spcBef>
                <a:spcPct val="0"/>
              </a:spcBef>
              <a:spcAft>
                <a:spcPct val="0"/>
              </a:spcAft>
            </a:pPr>
            <a:r>
              <a:rPr lang="it-IT" altLang="it-IT" sz="1500" dirty="0">
                <a:latin typeface="Century Gothic" panose="020B0502020202020204" pitchFamily="34" charset="0"/>
              </a:rPr>
              <a:t>a social </a:t>
            </a:r>
            <a:r>
              <a:rPr lang="it-IT" altLang="it-IT" sz="1500" dirty="0" err="1">
                <a:latin typeface="Century Gothic" panose="020B0502020202020204" pitchFamily="34" charset="0"/>
              </a:rPr>
              <a:t>housing</a:t>
            </a:r>
            <a:r>
              <a:rPr lang="it-IT" altLang="it-IT" sz="1500" dirty="0">
                <a:latin typeface="Century Gothic" panose="020B0502020202020204" pitchFamily="34" charset="0"/>
              </a:rPr>
              <a:t> </a:t>
            </a:r>
            <a:r>
              <a:rPr lang="it-IT" altLang="it-IT" sz="1500" dirty="0" err="1">
                <a:latin typeface="Century Gothic" panose="020B0502020202020204" pitchFamily="34" charset="0"/>
              </a:rPr>
              <a:t>apartment</a:t>
            </a:r>
            <a:endParaRPr lang="it-IT" altLang="it-IT" sz="1500" dirty="0">
              <a:latin typeface="Century Gothic" panose="020B0502020202020204" pitchFamily="34" charset="0"/>
            </a:endParaRPr>
          </a:p>
          <a:p>
            <a:pPr lvl="0" eaLnBrk="0" fontAlgn="base" hangingPunct="0">
              <a:spcBef>
                <a:spcPct val="0"/>
              </a:spcBef>
              <a:spcAft>
                <a:spcPct val="0"/>
              </a:spcAft>
            </a:pPr>
            <a:endParaRPr lang="it-IT" altLang="it-IT" sz="1500" dirty="0">
              <a:latin typeface="Century Gothic" panose="020B0502020202020204" pitchFamily="34" charset="0"/>
            </a:endParaRPr>
          </a:p>
          <a:p>
            <a:pPr lvl="0" eaLnBrk="0" fontAlgn="base" hangingPunct="0">
              <a:spcBef>
                <a:spcPct val="0"/>
              </a:spcBef>
              <a:spcAft>
                <a:spcPct val="0"/>
              </a:spcAft>
            </a:pPr>
            <a:r>
              <a:rPr lang="it-IT" altLang="it-IT" sz="1500" dirty="0">
                <a:latin typeface="Century Gothic" panose="020B0502020202020204" pitchFamily="34" charset="0"/>
              </a:rPr>
              <a:t>a garden in public </a:t>
            </a:r>
            <a:r>
              <a:rPr lang="it-IT" altLang="it-IT" sz="1500" dirty="0" err="1">
                <a:latin typeface="Century Gothic" panose="020B0502020202020204" pitchFamily="34" charset="0"/>
              </a:rPr>
              <a:t>housing</a:t>
            </a:r>
            <a:endParaRPr lang="it-IT" altLang="it-IT" sz="1500" dirty="0">
              <a:latin typeface="Century Gothic" panose="020B0502020202020204" pitchFamily="34" charset="0"/>
            </a:endParaRPr>
          </a:p>
          <a:p>
            <a:pPr lvl="0" eaLnBrk="0" fontAlgn="base" hangingPunct="0">
              <a:spcBef>
                <a:spcPct val="0"/>
              </a:spcBef>
              <a:spcAft>
                <a:spcPct val="0"/>
              </a:spcAft>
            </a:pPr>
            <a:endParaRPr lang="it-IT" altLang="it-IT" sz="1500" dirty="0">
              <a:latin typeface="Century Gothic" panose="020B0502020202020204" pitchFamily="34" charset="0"/>
            </a:endParaRPr>
          </a:p>
          <a:p>
            <a:pPr eaLnBrk="0" fontAlgn="base" hangingPunct="0">
              <a:spcBef>
                <a:spcPct val="0"/>
              </a:spcBef>
              <a:spcAft>
                <a:spcPct val="0"/>
              </a:spcAft>
            </a:pPr>
            <a:r>
              <a:rPr lang="it-IT" altLang="it-IT" sz="1500" dirty="0">
                <a:latin typeface="Century Gothic" panose="020B0502020202020204" pitchFamily="34" charset="0"/>
              </a:rPr>
              <a:t>the </a:t>
            </a:r>
            <a:r>
              <a:rPr lang="it-IT" altLang="it-IT" sz="1500" dirty="0" err="1">
                <a:latin typeface="Century Gothic" panose="020B0502020202020204" pitchFamily="34" charset="0"/>
              </a:rPr>
              <a:t>grandstand</a:t>
            </a:r>
            <a:r>
              <a:rPr lang="it-IT" altLang="it-IT" sz="1500" dirty="0">
                <a:latin typeface="Century Gothic" panose="020B0502020202020204" pitchFamily="34" charset="0"/>
              </a:rPr>
              <a:t> of the </a:t>
            </a:r>
            <a:r>
              <a:rPr lang="it-IT" altLang="it-IT" sz="1500" dirty="0" err="1">
                <a:latin typeface="Century Gothic" panose="020B0502020202020204" pitchFamily="34" charset="0"/>
              </a:rPr>
              <a:t>former</a:t>
            </a:r>
            <a:r>
              <a:rPr lang="it-IT" altLang="it-IT" sz="1500" dirty="0">
                <a:latin typeface="Century Gothic" panose="020B0502020202020204" pitchFamily="34" charset="0"/>
              </a:rPr>
              <a:t> </a:t>
            </a:r>
            <a:r>
              <a:rPr lang="it-IT" altLang="it-IT" sz="1500" dirty="0" err="1">
                <a:latin typeface="Century Gothic" panose="020B0502020202020204" pitchFamily="34" charset="0"/>
              </a:rPr>
              <a:t>racecourse</a:t>
            </a:r>
            <a:endParaRPr lang="it-IT" altLang="it-IT" sz="1500" dirty="0">
              <a:latin typeface="Century Gothic" panose="020B0502020202020204" pitchFamily="34" charset="0"/>
            </a:endParaRPr>
          </a:p>
          <a:p>
            <a:endParaRPr lang="it-IT" sz="1350" dirty="0">
              <a:latin typeface="Century Gothic" panose="020B0502020202020204" pitchFamily="34" charset="0"/>
            </a:endParaRPr>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1727" y="2076494"/>
            <a:ext cx="285790" cy="271501"/>
          </a:xfrm>
          <a:prstGeom prst="rect">
            <a:avLst/>
          </a:prstGeom>
        </p:spPr>
      </p:pic>
      <p:pic>
        <p:nvPicPr>
          <p:cNvPr id="10" name="Immagin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1727" y="2817015"/>
            <a:ext cx="285790" cy="271501"/>
          </a:xfrm>
          <a:prstGeom prst="rect">
            <a:avLst/>
          </a:prstGeom>
        </p:spPr>
      </p:pic>
      <p:pic>
        <p:nvPicPr>
          <p:cNvPr id="11" name="Immagin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1727" y="3482362"/>
            <a:ext cx="285790" cy="271501"/>
          </a:xfrm>
          <a:prstGeom prst="rect">
            <a:avLst/>
          </a:prstGeom>
        </p:spPr>
      </p:pic>
      <p:pic>
        <p:nvPicPr>
          <p:cNvPr id="12" name="Immagin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9864" y="3973648"/>
            <a:ext cx="285790" cy="271501"/>
          </a:xfrm>
          <a:prstGeom prst="rect">
            <a:avLst/>
          </a:prstGeom>
        </p:spPr>
      </p:pic>
      <p:pic>
        <p:nvPicPr>
          <p:cNvPr id="13" name="Immagin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9864" y="4394597"/>
            <a:ext cx="285790" cy="271501"/>
          </a:xfrm>
          <a:prstGeom prst="rect">
            <a:avLst/>
          </a:prstGeom>
        </p:spPr>
      </p:pic>
    </p:spTree>
    <p:extLst>
      <p:ext uri="{BB962C8B-B14F-4D97-AF65-F5344CB8AC3E}">
        <p14:creationId xmlns:p14="http://schemas.microsoft.com/office/powerpoint/2010/main" val="3596902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9848"/>
            <a:ext cx="9144000" cy="5253348"/>
          </a:xfrm>
          <a:prstGeom prst="rect">
            <a:avLst/>
          </a:prstGeom>
        </p:spPr>
      </p:pic>
      <p:sp>
        <p:nvSpPr>
          <p:cNvPr id="6" name="Rettangolo arrotondato 5"/>
          <p:cNvSpPr/>
          <p:nvPr/>
        </p:nvSpPr>
        <p:spPr>
          <a:xfrm>
            <a:off x="250372" y="141514"/>
            <a:ext cx="8610600" cy="11212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5" name="Rettangolo 4"/>
          <p:cNvSpPr/>
          <p:nvPr/>
        </p:nvSpPr>
        <p:spPr>
          <a:xfrm>
            <a:off x="978653" y="263546"/>
            <a:ext cx="7186695" cy="923330"/>
          </a:xfrm>
          <a:prstGeom prst="rect">
            <a:avLst/>
          </a:prstGeom>
        </p:spPr>
        <p:txBody>
          <a:bodyPr wrap="square">
            <a:spAutoFit/>
          </a:bodyPr>
          <a:lstStyle/>
          <a:p>
            <a:r>
              <a:rPr lang="en-US" sz="1200" b="1" dirty="0">
                <a:latin typeface="Century Gothic" panose="020B0502020202020204" pitchFamily="34" charset="0"/>
              </a:rPr>
              <a:t>THE SETRAMAR WALL</a:t>
            </a:r>
            <a:br>
              <a:rPr lang="en-US" sz="1050" dirty="0">
                <a:latin typeface="Century Gothic" panose="020B0502020202020204" pitchFamily="34" charset="0"/>
              </a:rPr>
            </a:br>
            <a:r>
              <a:rPr lang="en-US" sz="1050" dirty="0">
                <a:latin typeface="Century Gothic" panose="020B0502020202020204" pitchFamily="34" charset="0"/>
              </a:rPr>
              <a:t>Large-scale photographic reproductions displayed on a perimeter wall surrounding a company’s premises, telling the stories of people’s bonds with a dense and layered area such as the </a:t>
            </a:r>
            <a:r>
              <a:rPr lang="en-US" sz="1050" dirty="0" err="1">
                <a:latin typeface="Century Gothic" panose="020B0502020202020204" pitchFamily="34" charset="0"/>
              </a:rPr>
              <a:t>Darsena</a:t>
            </a:r>
            <a:r>
              <a:rPr lang="en-US" sz="1050" dirty="0">
                <a:latin typeface="Century Gothic" panose="020B0502020202020204" pitchFamily="34" charset="0"/>
              </a:rPr>
              <a:t>: </a:t>
            </a:r>
            <a:r>
              <a:rPr lang="en-US" sz="1050" i="1" dirty="0">
                <a:latin typeface="Century Gothic" panose="020B0502020202020204" pitchFamily="34" charset="0"/>
              </a:rPr>
              <a:t>a place of production and work, strongly marked by its industrial character, yet also a place to live—a living space where one can walk, stroll, and play</a:t>
            </a:r>
          </a:p>
        </p:txBody>
      </p:sp>
    </p:spTree>
    <p:extLst>
      <p:ext uri="{BB962C8B-B14F-4D97-AF65-F5344CB8AC3E}">
        <p14:creationId xmlns:p14="http://schemas.microsoft.com/office/powerpoint/2010/main" val="11324267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1103" y="234150"/>
            <a:ext cx="6359246" cy="4642910"/>
          </a:xfrm>
          <a:prstGeom prst="rect">
            <a:avLst/>
          </a:prstGeom>
        </p:spPr>
      </p:pic>
      <p:sp>
        <p:nvSpPr>
          <p:cNvPr id="4" name="Rettangolo 3"/>
          <p:cNvSpPr/>
          <p:nvPr/>
        </p:nvSpPr>
        <p:spPr>
          <a:xfrm>
            <a:off x="485036" y="268288"/>
            <a:ext cx="2024743" cy="3370153"/>
          </a:xfrm>
          <a:prstGeom prst="rect">
            <a:avLst/>
          </a:prstGeom>
        </p:spPr>
        <p:txBody>
          <a:bodyPr wrap="square">
            <a:spAutoFit/>
          </a:bodyPr>
          <a:lstStyle/>
          <a:p>
            <a:r>
              <a:rPr lang="en-US" sz="1500" b="1" dirty="0">
                <a:latin typeface="Century Gothic" panose="020B0502020202020204" pitchFamily="34" charset="0"/>
              </a:rPr>
              <a:t>COURTYARD IN VIA FIUME</a:t>
            </a:r>
          </a:p>
          <a:p>
            <a:endParaRPr lang="en-US" sz="1500" dirty="0">
              <a:latin typeface="Century Gothic" panose="020B0502020202020204" pitchFamily="34" charset="0"/>
            </a:endParaRPr>
          </a:p>
          <a:p>
            <a:r>
              <a:rPr lang="en-US" sz="1200" dirty="0">
                <a:latin typeface="Century Gothic" panose="020B0502020202020204" pitchFamily="34" charset="0"/>
              </a:rPr>
              <a:t>An exhibition of large-format images posted on the walls of a building, with others placed among the green flowerbeds—photographs that emerge like wild grasses and spontaneous flowers, representing moments of family everyday life experienced outside the home</a:t>
            </a:r>
            <a:endParaRPr lang="it-IT" sz="1200" dirty="0">
              <a:latin typeface="Century Gothic" panose="020B0502020202020204" pitchFamily="34" charset="0"/>
            </a:endParaRPr>
          </a:p>
        </p:txBody>
      </p:sp>
      <p:sp>
        <p:nvSpPr>
          <p:cNvPr id="2" name="CasellaDiTesto 1"/>
          <p:cNvSpPr txBox="1"/>
          <p:nvPr/>
        </p:nvSpPr>
        <p:spPr>
          <a:xfrm>
            <a:off x="795528" y="3900657"/>
            <a:ext cx="1824913" cy="507831"/>
          </a:xfrm>
          <a:prstGeom prst="rect">
            <a:avLst/>
          </a:prstGeom>
          <a:noFill/>
        </p:spPr>
        <p:txBody>
          <a:bodyPr wrap="square" rtlCol="0">
            <a:spAutoFit/>
          </a:bodyPr>
          <a:lstStyle/>
          <a:p>
            <a:r>
              <a:rPr lang="it-IT" sz="1350" b="1" dirty="0">
                <a:latin typeface="Century Gothic" panose="020B0502020202020204" pitchFamily="34" charset="0"/>
              </a:rPr>
              <a:t>DARSENA CITIZENS WERE OUR GUIDES</a:t>
            </a:r>
          </a:p>
        </p:txBody>
      </p:sp>
    </p:spTree>
    <p:extLst>
      <p:ext uri="{BB962C8B-B14F-4D97-AF65-F5344CB8AC3E}">
        <p14:creationId xmlns:p14="http://schemas.microsoft.com/office/powerpoint/2010/main" val="33235579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96" y="329445"/>
            <a:ext cx="8799949" cy="4667098"/>
          </a:xfrm>
          <a:prstGeom prst="rect">
            <a:avLst/>
          </a:prstGeom>
        </p:spPr>
      </p:pic>
    </p:spTree>
    <p:extLst>
      <p:ext uri="{BB962C8B-B14F-4D97-AF65-F5344CB8AC3E}">
        <p14:creationId xmlns:p14="http://schemas.microsoft.com/office/powerpoint/2010/main" val="3552125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5BCDD-76EE-25DA-455A-20B3B1D00E5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CD334C4-D20A-4AF5-FD41-0CADEDB673B9}"/>
              </a:ext>
            </a:extLst>
          </p:cNvPr>
          <p:cNvSpPr>
            <a:spLocks noGrp="1"/>
          </p:cNvSpPr>
          <p:nvPr>
            <p:ph type="title"/>
          </p:nvPr>
        </p:nvSpPr>
        <p:spPr/>
        <p:txBody>
          <a:bodyPr/>
          <a:lstStyle/>
          <a:p>
            <a:r>
              <a:rPr lang="fr-FR" dirty="0"/>
              <a:t>How to engage </a:t>
            </a:r>
            <a:r>
              <a:rPr lang="fr-FR" dirty="0" err="1"/>
              <a:t>with</a:t>
            </a:r>
            <a:r>
              <a:rPr lang="fr-FR" dirty="0"/>
              <a:t> us?</a:t>
            </a:r>
          </a:p>
        </p:txBody>
      </p:sp>
      <p:sp>
        <p:nvSpPr>
          <p:cNvPr id="3" name="Espace réservé du texte 2">
            <a:extLst>
              <a:ext uri="{FF2B5EF4-FFF2-40B4-BE49-F238E27FC236}">
                <a16:creationId xmlns:a16="http://schemas.microsoft.com/office/drawing/2014/main" id="{62ADE303-B70C-FAF6-5407-29C3CF3F43FC}"/>
              </a:ext>
            </a:extLst>
          </p:cNvPr>
          <p:cNvSpPr>
            <a:spLocks noGrp="1"/>
          </p:cNvSpPr>
          <p:nvPr>
            <p:ph type="body" sz="quarter" idx="12"/>
          </p:nvPr>
        </p:nvSpPr>
        <p:spPr>
          <a:xfrm>
            <a:off x="340478" y="882373"/>
            <a:ext cx="8426450" cy="3846512"/>
          </a:xfrm>
        </p:spPr>
        <p:txBody>
          <a:bodyPr/>
          <a:lstStyle/>
          <a:p>
            <a:r>
              <a:rPr lang="fr-FR" u="sng" dirty="0"/>
              <a:t>1. </a:t>
            </a:r>
            <a:r>
              <a:rPr lang="fr-FR" u="sng" dirty="0" err="1"/>
              <a:t>Through</a:t>
            </a:r>
            <a:r>
              <a:rPr lang="fr-FR" u="sng" dirty="0"/>
              <a:t> </a:t>
            </a:r>
            <a:r>
              <a:rPr lang="fr-FR" u="sng" dirty="0" err="1"/>
              <a:t>Wooclap</a:t>
            </a:r>
            <a:endParaRPr lang="fr-FR" dirty="0"/>
          </a:p>
          <a:p>
            <a:endParaRPr lang="fr-FR" dirty="0"/>
          </a:p>
          <a:p>
            <a:endParaRPr lang="fr-FR" dirty="0"/>
          </a:p>
          <a:p>
            <a:endParaRPr lang="fr-FR" dirty="0"/>
          </a:p>
          <a:p>
            <a:endParaRPr lang="fr-FR" dirty="0"/>
          </a:p>
          <a:p>
            <a:endParaRPr lang="fr-FR" dirty="0"/>
          </a:p>
          <a:p>
            <a:r>
              <a:rPr lang="fr-FR" u="sng" dirty="0"/>
              <a:t>2. </a:t>
            </a:r>
            <a:r>
              <a:rPr lang="fr-FR" u="sng" dirty="0" err="1"/>
              <a:t>Through</a:t>
            </a:r>
            <a:r>
              <a:rPr lang="fr-FR" u="sng" dirty="0"/>
              <a:t> Questions &amp; </a:t>
            </a:r>
            <a:r>
              <a:rPr lang="fr-FR" u="sng" dirty="0" err="1"/>
              <a:t>Answers</a:t>
            </a:r>
            <a:r>
              <a:rPr lang="fr-FR" u="sng" dirty="0"/>
              <a:t> option on ZOOM</a:t>
            </a:r>
          </a:p>
        </p:txBody>
      </p:sp>
      <p:pic>
        <p:nvPicPr>
          <p:cNvPr id="4" name="Image 3">
            <a:extLst>
              <a:ext uri="{FF2B5EF4-FFF2-40B4-BE49-F238E27FC236}">
                <a16:creationId xmlns:a16="http://schemas.microsoft.com/office/drawing/2014/main" id="{A4C91204-9AA1-58A9-B232-006F1CD9D454}"/>
              </a:ext>
            </a:extLst>
          </p:cNvPr>
          <p:cNvPicPr>
            <a:picLocks noChangeAspect="1"/>
          </p:cNvPicPr>
          <p:nvPr/>
        </p:nvPicPr>
        <p:blipFill rotWithShape="1">
          <a:blip r:embed="rId2"/>
          <a:srcRect l="7534" t="37239" r="6300" b="19133"/>
          <a:stretch/>
        </p:blipFill>
        <p:spPr>
          <a:xfrm>
            <a:off x="226759" y="1342314"/>
            <a:ext cx="8485035" cy="2415494"/>
          </a:xfrm>
          <a:prstGeom prst="rect">
            <a:avLst/>
          </a:prstGeom>
        </p:spPr>
      </p:pic>
    </p:spTree>
    <p:extLst>
      <p:ext uri="{BB962C8B-B14F-4D97-AF65-F5344CB8AC3E}">
        <p14:creationId xmlns:p14="http://schemas.microsoft.com/office/powerpoint/2010/main" val="32040395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6E02-D53F-B34A-74A5-1A51BD178865}"/>
              </a:ext>
            </a:extLst>
          </p:cNvPr>
          <p:cNvSpPr>
            <a:spLocks noGrp="1"/>
          </p:cNvSpPr>
          <p:nvPr>
            <p:ph type="title"/>
          </p:nvPr>
        </p:nvSpPr>
        <p:spPr>
          <a:xfrm>
            <a:off x="648578" y="500077"/>
            <a:ext cx="3923421" cy="989141"/>
          </a:xfrm>
        </p:spPr>
        <p:txBody>
          <a:bodyPr anchor="b">
            <a:normAutofit/>
          </a:bodyPr>
          <a:lstStyle/>
          <a:p>
            <a:pPr>
              <a:lnSpc>
                <a:spcPct val="90000"/>
              </a:lnSpc>
            </a:pPr>
            <a:r>
              <a:rPr lang="en-US" dirty="0"/>
              <a:t>THE MEDIUM IS THE STORY </a:t>
            </a:r>
            <a:endParaRPr lang="en-US"/>
          </a:p>
        </p:txBody>
      </p:sp>
      <p:sp>
        <p:nvSpPr>
          <p:cNvPr id="3" name="Text Placeholder 2">
            <a:extLst>
              <a:ext uri="{FF2B5EF4-FFF2-40B4-BE49-F238E27FC236}">
                <a16:creationId xmlns:a16="http://schemas.microsoft.com/office/drawing/2014/main" id="{A35F7EC4-F49A-7DA3-7FA7-35570CEC43AB}"/>
              </a:ext>
            </a:extLst>
          </p:cNvPr>
          <p:cNvSpPr>
            <a:spLocks noGrp="1"/>
          </p:cNvSpPr>
          <p:nvPr>
            <p:ph type="body" idx="1"/>
          </p:nvPr>
        </p:nvSpPr>
        <p:spPr>
          <a:xfrm>
            <a:off x="633237" y="1570840"/>
            <a:ext cx="3923420" cy="2837647"/>
          </a:xfrm>
        </p:spPr>
        <p:txBody>
          <a:bodyPr anchor="t">
            <a:normAutofit/>
          </a:bodyPr>
          <a:lstStyle/>
          <a:p>
            <a:r>
              <a:rPr lang="en-US" dirty="0"/>
              <a:t>Techniques and forms of city storytelling –</a:t>
            </a:r>
          </a:p>
          <a:p>
            <a:r>
              <a:rPr lang="en-US" dirty="0"/>
              <a:t>Examples from cities</a:t>
            </a:r>
          </a:p>
          <a:p>
            <a:endParaRPr lang="en-US" dirty="0"/>
          </a:p>
        </p:txBody>
      </p:sp>
      <p:pic>
        <p:nvPicPr>
          <p:cNvPr id="5" name="Picture 4" descr="A person in a suit sitting in front of televisions&#10;&#10;AI-generated content may be incorrect.">
            <a:extLst>
              <a:ext uri="{FF2B5EF4-FFF2-40B4-BE49-F238E27FC236}">
                <a16:creationId xmlns:a16="http://schemas.microsoft.com/office/drawing/2014/main" id="{4BF7FEC5-379C-647E-0302-8464B020102C}"/>
              </a:ext>
            </a:extLst>
          </p:cNvPr>
          <p:cNvPicPr>
            <a:picLocks noChangeAspect="1"/>
          </p:cNvPicPr>
          <p:nvPr/>
        </p:nvPicPr>
        <p:blipFill>
          <a:blip r:embed="rId3"/>
          <a:srcRect l="16951" r="12825" b="-1"/>
          <a:stretch>
            <a:fillRect/>
          </a:stretch>
        </p:blipFill>
        <p:spPr>
          <a:xfrm>
            <a:off x="5484166" y="20342"/>
            <a:ext cx="3659834" cy="450806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noFill/>
        </p:spPr>
      </p:pic>
    </p:spTree>
    <p:extLst>
      <p:ext uri="{BB962C8B-B14F-4D97-AF65-F5344CB8AC3E}">
        <p14:creationId xmlns:p14="http://schemas.microsoft.com/office/powerpoint/2010/main" val="29432293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70D6A-B51C-25E9-C28F-DA821BCF9F0E}"/>
              </a:ext>
            </a:extLst>
          </p:cNvPr>
          <p:cNvSpPr>
            <a:spLocks noGrp="1"/>
          </p:cNvSpPr>
          <p:nvPr>
            <p:ph type="title"/>
          </p:nvPr>
        </p:nvSpPr>
        <p:spPr>
          <a:xfrm>
            <a:off x="556388" y="581699"/>
            <a:ext cx="3923421" cy="989141"/>
          </a:xfrm>
        </p:spPr>
        <p:txBody>
          <a:bodyPr anchor="b">
            <a:noAutofit/>
          </a:bodyPr>
          <a:lstStyle/>
          <a:p>
            <a:pPr>
              <a:lnSpc>
                <a:spcPct val="90000"/>
              </a:lnSpc>
            </a:pPr>
            <a:r>
              <a:rPr lang="en-US" sz="2800" dirty="0"/>
              <a:t>Short interviews, documentaries, social reels</a:t>
            </a:r>
          </a:p>
        </p:txBody>
      </p:sp>
      <p:sp>
        <p:nvSpPr>
          <p:cNvPr id="8" name="Text Placeholder 2">
            <a:extLst>
              <a:ext uri="{FF2B5EF4-FFF2-40B4-BE49-F238E27FC236}">
                <a16:creationId xmlns:a16="http://schemas.microsoft.com/office/drawing/2014/main" id="{2A902550-89E9-6516-7052-0BCC24269371}"/>
              </a:ext>
            </a:extLst>
          </p:cNvPr>
          <p:cNvSpPr>
            <a:spLocks noGrp="1"/>
          </p:cNvSpPr>
          <p:nvPr>
            <p:ph type="body" idx="1"/>
          </p:nvPr>
        </p:nvSpPr>
        <p:spPr>
          <a:xfrm>
            <a:off x="633237" y="1570840"/>
            <a:ext cx="3923420" cy="2837647"/>
          </a:xfrm>
        </p:spPr>
        <p:txBody>
          <a:bodyPr/>
          <a:lstStyle/>
          <a:p>
            <a:r>
              <a:rPr lang="it-IT" dirty="0" err="1"/>
              <a:t>Example</a:t>
            </a:r>
            <a:r>
              <a:rPr lang="it-IT" dirty="0"/>
              <a:t>: </a:t>
            </a:r>
          </a:p>
          <a:p>
            <a:r>
              <a:rPr lang="it-IT" dirty="0"/>
              <a:t>Digi-</a:t>
            </a:r>
            <a:r>
              <a:rPr lang="it-IT" dirty="0" err="1"/>
              <a:t>inclusion</a:t>
            </a:r>
            <a:r>
              <a:rPr lang="it-IT" dirty="0"/>
              <a:t> URBACT Network </a:t>
            </a:r>
            <a:endParaRPr lang="en-US" dirty="0"/>
          </a:p>
        </p:txBody>
      </p:sp>
      <p:pic>
        <p:nvPicPr>
          <p:cNvPr id="3" name="Online Media 2" title="One word about Digi-inclusion...">
            <a:hlinkClick r:id="" action="ppaction://media"/>
            <a:extLst>
              <a:ext uri="{FF2B5EF4-FFF2-40B4-BE49-F238E27FC236}">
                <a16:creationId xmlns:a16="http://schemas.microsoft.com/office/drawing/2014/main" id="{6536C6F3-9C23-ED48-48A5-B67CD6E5D776}"/>
              </a:ext>
            </a:extLst>
          </p:cNvPr>
          <p:cNvPicPr>
            <a:picLocks noRot="1" noChangeAspect="1"/>
          </p:cNvPicPr>
          <p:nvPr>
            <a:videoFile r:link="rId1"/>
          </p:nvPr>
        </p:nvPicPr>
        <p:blipFill>
          <a:blip r:embed="rId3"/>
          <a:stretch>
            <a:fillRect/>
          </a:stretch>
        </p:blipFill>
        <p:spPr>
          <a:xfrm>
            <a:off x="6040554" y="20342"/>
            <a:ext cx="2547058" cy="4508069"/>
          </a:xfrm>
          <a:custGeom>
            <a:avLst/>
            <a:gdLst>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1131886 h 4408488"/>
              <a:gd name="connsiteX4" fmla="*/ 4223210 w 4581983"/>
              <a:gd name="connsiteY4" fmla="*/ 4408487 h 4408488"/>
              <a:gd name="connsiteX5" fmla="*/ 4581983 w 4581983"/>
              <a:gd name="connsiteY5" fmla="*/ 4408487 h 4408488"/>
              <a:gd name="connsiteX6" fmla="*/ 4581983 w 4581983"/>
              <a:gd name="connsiteY6" fmla="*/ 4408488 h 4408488"/>
              <a:gd name="connsiteX7" fmla="*/ 0 w 4581983"/>
              <a:gd name="connsiteY7" fmla="*/ 4408488 h 4408488"/>
              <a:gd name="connsiteX0" fmla="*/ 0 w 4581983"/>
              <a:gd name="connsiteY0" fmla="*/ 0 h 4408488"/>
              <a:gd name="connsiteX1" fmla="*/ 4581983 w 4581983"/>
              <a:gd name="connsiteY1" fmla="*/ 0 h 4408488"/>
              <a:gd name="connsiteX2" fmla="*/ 4581983 w 4581983"/>
              <a:gd name="connsiteY2" fmla="*/ 1131886 h 4408488"/>
              <a:gd name="connsiteX3" fmla="*/ 4223210 w 4581983"/>
              <a:gd name="connsiteY3" fmla="*/ 4408487 h 4408488"/>
              <a:gd name="connsiteX4" fmla="*/ 4581983 w 4581983"/>
              <a:gd name="connsiteY4" fmla="*/ 4408487 h 4408488"/>
              <a:gd name="connsiteX5" fmla="*/ 4581983 w 4581983"/>
              <a:gd name="connsiteY5" fmla="*/ 4408488 h 4408488"/>
              <a:gd name="connsiteX6" fmla="*/ 0 w 4581983"/>
              <a:gd name="connsiteY6" fmla="*/ 4408488 h 4408488"/>
              <a:gd name="connsiteX7" fmla="*/ 0 w 4581983"/>
              <a:gd name="connsiteY7" fmla="*/ 0 h 4408488"/>
              <a:gd name="connsiteX0" fmla="*/ 0 w 4581983"/>
              <a:gd name="connsiteY0" fmla="*/ 0 h 4408488"/>
              <a:gd name="connsiteX1" fmla="*/ 4581983 w 4581983"/>
              <a:gd name="connsiteY1" fmla="*/ 0 h 4408488"/>
              <a:gd name="connsiteX2" fmla="*/ 4581983 w 4581983"/>
              <a:gd name="connsiteY2" fmla="*/ 1131886 h 4408488"/>
              <a:gd name="connsiteX3" fmla="*/ 4581983 w 4581983"/>
              <a:gd name="connsiteY3" fmla="*/ 4408487 h 4408488"/>
              <a:gd name="connsiteX4" fmla="*/ 4581983 w 4581983"/>
              <a:gd name="connsiteY4" fmla="*/ 4408488 h 4408488"/>
              <a:gd name="connsiteX5" fmla="*/ 0 w 4581983"/>
              <a:gd name="connsiteY5" fmla="*/ 4408488 h 4408488"/>
              <a:gd name="connsiteX6" fmla="*/ 0 w 4581983"/>
              <a:gd name="connsiteY6" fmla="*/ 0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1983" h="4408488">
                <a:moveTo>
                  <a:pt x="0" y="0"/>
                </a:moveTo>
                <a:lnTo>
                  <a:pt x="4581983" y="0"/>
                </a:lnTo>
                <a:lnTo>
                  <a:pt x="4581983" y="1131886"/>
                </a:lnTo>
                <a:lnTo>
                  <a:pt x="4581983" y="4408487"/>
                </a:lnTo>
                <a:lnTo>
                  <a:pt x="4581983" y="4408488"/>
                </a:lnTo>
                <a:lnTo>
                  <a:pt x="0" y="4408488"/>
                </a:lnTo>
                <a:lnTo>
                  <a:pt x="0" y="0"/>
                </a:lnTo>
                <a:close/>
              </a:path>
            </a:pathLst>
          </a:custGeom>
          <a:noFill/>
        </p:spPr>
      </p:pic>
    </p:spTree>
    <p:extLst>
      <p:ext uri="{BB962C8B-B14F-4D97-AF65-F5344CB8AC3E}">
        <p14:creationId xmlns:p14="http://schemas.microsoft.com/office/powerpoint/2010/main" val="197959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771C168-E656-C3A5-E40E-7C2127485E2D}"/>
              </a:ext>
            </a:extLst>
          </p:cNvPr>
          <p:cNvSpPr>
            <a:spLocks noGrp="1"/>
          </p:cNvSpPr>
          <p:nvPr>
            <p:ph type="title"/>
          </p:nvPr>
        </p:nvSpPr>
        <p:spPr>
          <a:xfrm>
            <a:off x="531141" y="273376"/>
            <a:ext cx="8235787" cy="433633"/>
          </a:xfrm>
        </p:spPr>
        <p:txBody>
          <a:bodyPr anchor="ctr">
            <a:normAutofit/>
          </a:bodyPr>
          <a:lstStyle/>
          <a:p>
            <a:r>
              <a:rPr lang="en-US" dirty="0"/>
              <a:t>video animation by the URBACT </a:t>
            </a:r>
            <a:r>
              <a:rPr lang="en-US" dirty="0" err="1"/>
              <a:t>Retailink</a:t>
            </a:r>
            <a:r>
              <a:rPr lang="en-US" dirty="0"/>
              <a:t> network</a:t>
            </a:r>
          </a:p>
        </p:txBody>
      </p:sp>
      <p:pic>
        <p:nvPicPr>
          <p:cNvPr id="4" name="Picture 2">
            <a:extLst>
              <a:ext uri="{FF2B5EF4-FFF2-40B4-BE49-F238E27FC236}">
                <a16:creationId xmlns:a16="http://schemas.microsoft.com/office/drawing/2014/main" id="{29957D06-88E1-2980-7640-5D5C64ED7E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185" b="9185"/>
          <a:stretch>
            <a:fillRect/>
          </a:stretch>
        </p:blipFill>
        <p:spPr bwMode="auto">
          <a:xfrm>
            <a:off x="358775" y="1717862"/>
            <a:ext cx="4117975" cy="2117747"/>
          </a:xfrm>
          <a:prstGeom prst="rect">
            <a:avLst/>
          </a:prstGeom>
          <a:solidFill>
            <a:srgbClr val="FFFFFF"/>
          </a:solidFill>
        </p:spPr>
      </p:pic>
      <p:pic>
        <p:nvPicPr>
          <p:cNvPr id="2" name="Image 1">
            <a:extLst>
              <a:ext uri="{FF2B5EF4-FFF2-40B4-BE49-F238E27FC236}">
                <a16:creationId xmlns:a16="http://schemas.microsoft.com/office/drawing/2014/main" id="{357159A5-9191-44AC-9013-161ACC2ADA36}"/>
              </a:ext>
            </a:extLst>
          </p:cNvPr>
          <p:cNvPicPr>
            <a:picLocks noChangeAspect="1"/>
          </p:cNvPicPr>
          <p:nvPr/>
        </p:nvPicPr>
        <p:blipFill rotWithShape="1">
          <a:blip r:embed="rId3"/>
          <a:srcRect l="56379" t="30958" r="16811" b="34406"/>
          <a:stretch/>
        </p:blipFill>
        <p:spPr>
          <a:xfrm>
            <a:off x="5265682" y="1885982"/>
            <a:ext cx="2451538" cy="1781505"/>
          </a:xfrm>
          <a:prstGeom prst="rect">
            <a:avLst/>
          </a:prstGeom>
        </p:spPr>
      </p:pic>
    </p:spTree>
    <p:extLst>
      <p:ext uri="{BB962C8B-B14F-4D97-AF65-F5344CB8AC3E}">
        <p14:creationId xmlns:p14="http://schemas.microsoft.com/office/powerpoint/2010/main" val="10165514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C6E80-211D-1843-62E4-7EEC62A9E564}"/>
              </a:ext>
            </a:extLst>
          </p:cNvPr>
          <p:cNvSpPr>
            <a:spLocks noGrp="1"/>
          </p:cNvSpPr>
          <p:nvPr>
            <p:ph type="title"/>
          </p:nvPr>
        </p:nvSpPr>
        <p:spPr>
          <a:xfrm>
            <a:off x="531141" y="273376"/>
            <a:ext cx="8235787" cy="433633"/>
          </a:xfrm>
        </p:spPr>
        <p:txBody>
          <a:bodyPr anchor="ctr">
            <a:normAutofit/>
          </a:bodyPr>
          <a:lstStyle/>
          <a:p>
            <a:r>
              <a:rPr lang="it-IT" sz="2800" dirty="0"/>
              <a:t>Visual storytelling </a:t>
            </a:r>
            <a:endParaRPr lang="en-US" sz="2800" dirty="0"/>
          </a:p>
        </p:txBody>
      </p:sp>
      <p:pic>
        <p:nvPicPr>
          <p:cNvPr id="3" name="object 6">
            <a:extLst>
              <a:ext uri="{FF2B5EF4-FFF2-40B4-BE49-F238E27FC236}">
                <a16:creationId xmlns:a16="http://schemas.microsoft.com/office/drawing/2014/main" id="{9F12199A-93F9-E94D-1770-B8FC4F0C343C}"/>
              </a:ext>
            </a:extLst>
          </p:cNvPr>
          <p:cNvPicPr/>
          <p:nvPr/>
        </p:nvPicPr>
        <p:blipFill>
          <a:blip r:embed="rId3" cstate="print"/>
          <a:srcRect r="5" b="12203"/>
          <a:stretch>
            <a:fillRect/>
          </a:stretch>
        </p:blipFill>
        <p:spPr>
          <a:xfrm>
            <a:off x="0" y="939546"/>
            <a:ext cx="3927393" cy="3264408"/>
          </a:xfrm>
          <a:prstGeom prst="rect">
            <a:avLst/>
          </a:prstGeom>
          <a:noFill/>
        </p:spPr>
      </p:pic>
      <p:pic>
        <p:nvPicPr>
          <p:cNvPr id="4" name="Picture 3" descr="A diagram of a person's reflection&#10;&#10;AI-generated content may be incorrect.">
            <a:extLst>
              <a:ext uri="{FF2B5EF4-FFF2-40B4-BE49-F238E27FC236}">
                <a16:creationId xmlns:a16="http://schemas.microsoft.com/office/drawing/2014/main" id="{1EB8A612-23BF-4919-0BC9-88DD3F4E4254}"/>
              </a:ext>
            </a:extLst>
          </p:cNvPr>
          <p:cNvPicPr>
            <a:picLocks noChangeAspect="1"/>
          </p:cNvPicPr>
          <p:nvPr/>
        </p:nvPicPr>
        <p:blipFill>
          <a:blip r:embed="rId4">
            <a:extLst>
              <a:ext uri="{28A0092B-C50C-407E-A947-70E740481C1C}">
                <a14:useLocalDpi xmlns:a14="http://schemas.microsoft.com/office/drawing/2010/main" val="0"/>
              </a:ext>
            </a:extLst>
          </a:blip>
          <a:srcRect r="1153" b="-4"/>
          <a:stretch>
            <a:fillRect/>
          </a:stretch>
        </p:blipFill>
        <p:spPr>
          <a:xfrm>
            <a:off x="3879725" y="819742"/>
            <a:ext cx="5264275" cy="3701479"/>
          </a:xfrm>
          <a:prstGeom prst="rect">
            <a:avLst/>
          </a:prstGeom>
          <a:noFill/>
        </p:spPr>
      </p:pic>
      <p:sp>
        <p:nvSpPr>
          <p:cNvPr id="5" name="TextBox 4">
            <a:extLst>
              <a:ext uri="{FF2B5EF4-FFF2-40B4-BE49-F238E27FC236}">
                <a16:creationId xmlns:a16="http://schemas.microsoft.com/office/drawing/2014/main" id="{282E0A8C-3FCF-85B1-D0E8-4D614608EA4E}"/>
              </a:ext>
            </a:extLst>
          </p:cNvPr>
          <p:cNvSpPr txBox="1"/>
          <p:nvPr/>
        </p:nvSpPr>
        <p:spPr>
          <a:xfrm>
            <a:off x="4195209" y="522343"/>
            <a:ext cx="4262705" cy="369332"/>
          </a:xfrm>
          <a:prstGeom prst="rect">
            <a:avLst/>
          </a:prstGeom>
          <a:noFill/>
        </p:spPr>
        <p:txBody>
          <a:bodyPr wrap="none" rtlCol="0">
            <a:spAutoFit/>
          </a:bodyPr>
          <a:lstStyle/>
          <a:p>
            <a:r>
              <a:rPr lang="it-IT" b="1" dirty="0">
                <a:solidFill>
                  <a:schemeClr val="accent1"/>
                </a:solidFill>
                <a:latin typeface="Century Gothic" panose="020B0502020202020204" pitchFamily="34" charset="0"/>
              </a:rPr>
              <a:t>ARCHETHICS (DISSONANT HERITAGE) </a:t>
            </a:r>
            <a:endParaRPr lang="en-US" b="1" dirty="0">
              <a:solidFill>
                <a:schemeClr val="accent1"/>
              </a:solidFill>
              <a:latin typeface="Century Gothic" panose="020B0502020202020204" pitchFamily="34" charset="0"/>
            </a:endParaRPr>
          </a:p>
        </p:txBody>
      </p:sp>
      <p:sp>
        <p:nvSpPr>
          <p:cNvPr id="6" name="TextBox 5">
            <a:extLst>
              <a:ext uri="{FF2B5EF4-FFF2-40B4-BE49-F238E27FC236}">
                <a16:creationId xmlns:a16="http://schemas.microsoft.com/office/drawing/2014/main" id="{E15C49AC-01F4-0166-34D0-8E433AE9B618}"/>
              </a:ext>
            </a:extLst>
          </p:cNvPr>
          <p:cNvSpPr txBox="1"/>
          <p:nvPr/>
        </p:nvSpPr>
        <p:spPr>
          <a:xfrm>
            <a:off x="0" y="4569092"/>
            <a:ext cx="5131533" cy="369332"/>
          </a:xfrm>
          <a:prstGeom prst="rect">
            <a:avLst/>
          </a:prstGeom>
          <a:noFill/>
        </p:spPr>
        <p:txBody>
          <a:bodyPr wrap="none" rtlCol="0">
            <a:spAutoFit/>
          </a:bodyPr>
          <a:lstStyle/>
          <a:p>
            <a:r>
              <a:rPr lang="it-IT" b="1" dirty="0">
                <a:solidFill>
                  <a:schemeClr val="accent1"/>
                </a:solidFill>
                <a:latin typeface="Century Gothic" panose="020B0502020202020204" pitchFamily="34" charset="0"/>
              </a:rPr>
              <a:t>KRAKOW CAMPAIGN FOR NIGHT’S BEHAVIOR</a:t>
            </a:r>
            <a:endParaRPr lang="en-US" b="1" dirty="0">
              <a:solidFill>
                <a:schemeClr val="accent1"/>
              </a:solidFill>
              <a:latin typeface="Century Gothic" panose="020B0502020202020204" pitchFamily="34" charset="0"/>
            </a:endParaRPr>
          </a:p>
        </p:txBody>
      </p:sp>
    </p:spTree>
    <p:extLst>
      <p:ext uri="{BB962C8B-B14F-4D97-AF65-F5344CB8AC3E}">
        <p14:creationId xmlns:p14="http://schemas.microsoft.com/office/powerpoint/2010/main" val="31753653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C2584-3763-B4BA-A2EC-0A8FD0E1606C}"/>
              </a:ext>
            </a:extLst>
          </p:cNvPr>
          <p:cNvSpPr>
            <a:spLocks noGrp="1"/>
          </p:cNvSpPr>
          <p:nvPr>
            <p:ph type="title"/>
          </p:nvPr>
        </p:nvSpPr>
        <p:spPr>
          <a:xfrm>
            <a:off x="531141" y="273376"/>
            <a:ext cx="8235787" cy="433633"/>
          </a:xfrm>
        </p:spPr>
        <p:txBody>
          <a:bodyPr anchor="ctr">
            <a:normAutofit/>
          </a:bodyPr>
          <a:lstStyle/>
          <a:p>
            <a:r>
              <a:rPr lang="en-US" sz="2800" dirty="0"/>
              <a:t>Mapping as storytelling </a:t>
            </a:r>
          </a:p>
        </p:txBody>
      </p:sp>
      <p:pic>
        <p:nvPicPr>
          <p:cNvPr id="4" name="Picture 3" descr="A group of women looking at a poster&#10;&#10;AI-generated content may be incorrect.">
            <a:extLst>
              <a:ext uri="{FF2B5EF4-FFF2-40B4-BE49-F238E27FC236}">
                <a16:creationId xmlns:a16="http://schemas.microsoft.com/office/drawing/2014/main" id="{45073D02-6EB8-E474-24A4-3ABEDE8F2552}"/>
              </a:ext>
            </a:extLst>
          </p:cNvPr>
          <p:cNvPicPr>
            <a:picLocks noChangeAspect="1"/>
          </p:cNvPicPr>
          <p:nvPr/>
        </p:nvPicPr>
        <p:blipFill>
          <a:blip r:embed="rId3"/>
          <a:srcRect r="19692" b="-2"/>
          <a:stretch>
            <a:fillRect/>
          </a:stretch>
        </p:blipFill>
        <p:spPr>
          <a:xfrm>
            <a:off x="531141" y="897509"/>
            <a:ext cx="3927393" cy="3264408"/>
          </a:xfrm>
          <a:prstGeom prst="rect">
            <a:avLst/>
          </a:prstGeom>
          <a:noFill/>
        </p:spPr>
      </p:pic>
      <p:pic>
        <p:nvPicPr>
          <p:cNvPr id="6" name="Picture 5" descr="A white paper with writing on it&#10;&#10;AI-generated content may be incorrect.">
            <a:extLst>
              <a:ext uri="{FF2B5EF4-FFF2-40B4-BE49-F238E27FC236}">
                <a16:creationId xmlns:a16="http://schemas.microsoft.com/office/drawing/2014/main" id="{A1C6BE19-9D88-68A5-9AEB-5C9AC03DFD06}"/>
              </a:ext>
            </a:extLst>
          </p:cNvPr>
          <p:cNvPicPr>
            <a:picLocks noChangeAspect="1"/>
          </p:cNvPicPr>
          <p:nvPr/>
        </p:nvPicPr>
        <p:blipFill>
          <a:blip r:embed="rId4"/>
          <a:srcRect r="9765" b="-3"/>
          <a:stretch>
            <a:fillRect/>
          </a:stretch>
        </p:blipFill>
        <p:spPr>
          <a:xfrm>
            <a:off x="4839534" y="897509"/>
            <a:ext cx="3927393" cy="3264408"/>
          </a:xfrm>
          <a:prstGeom prst="rect">
            <a:avLst/>
          </a:prstGeom>
          <a:noFill/>
        </p:spPr>
      </p:pic>
      <p:sp>
        <p:nvSpPr>
          <p:cNvPr id="3" name="TextBox 2">
            <a:extLst>
              <a:ext uri="{FF2B5EF4-FFF2-40B4-BE49-F238E27FC236}">
                <a16:creationId xmlns:a16="http://schemas.microsoft.com/office/drawing/2014/main" id="{FA1E7EEC-FEA8-4AD2-229A-5F85DFAAC644}"/>
              </a:ext>
            </a:extLst>
          </p:cNvPr>
          <p:cNvSpPr txBox="1"/>
          <p:nvPr/>
        </p:nvSpPr>
        <p:spPr>
          <a:xfrm>
            <a:off x="2318364" y="4245991"/>
            <a:ext cx="4280339" cy="369332"/>
          </a:xfrm>
          <a:prstGeom prst="rect">
            <a:avLst/>
          </a:prstGeom>
          <a:noFill/>
        </p:spPr>
        <p:txBody>
          <a:bodyPr wrap="none" rtlCol="0">
            <a:spAutoFit/>
          </a:bodyPr>
          <a:lstStyle/>
          <a:p>
            <a:r>
              <a:rPr lang="it-IT" b="1" dirty="0">
                <a:solidFill>
                  <a:schemeClr val="accent1"/>
                </a:solidFill>
                <a:latin typeface="Century Gothic" panose="020B0502020202020204" pitchFamily="34" charset="0"/>
              </a:rPr>
              <a:t>ECOCONNECTING URBACT NETWORK</a:t>
            </a:r>
            <a:endParaRPr lang="en-US" b="1" dirty="0">
              <a:solidFill>
                <a:schemeClr val="accent1"/>
              </a:solidFill>
              <a:latin typeface="Century Gothic" panose="020B0502020202020204" pitchFamily="34" charset="0"/>
            </a:endParaRPr>
          </a:p>
        </p:txBody>
      </p:sp>
    </p:spTree>
    <p:extLst>
      <p:ext uri="{BB962C8B-B14F-4D97-AF65-F5344CB8AC3E}">
        <p14:creationId xmlns:p14="http://schemas.microsoft.com/office/powerpoint/2010/main" val="4172222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0F6830-1C09-4ABD-9B71-FDC02882762E}"/>
              </a:ext>
            </a:extLst>
          </p:cNvPr>
          <p:cNvSpPr>
            <a:spLocks noGrp="1"/>
          </p:cNvSpPr>
          <p:nvPr>
            <p:ph type="title"/>
          </p:nvPr>
        </p:nvSpPr>
        <p:spPr/>
        <p:txBody>
          <a:bodyPr/>
          <a:lstStyle/>
          <a:p>
            <a:r>
              <a:rPr lang="fr-FR" dirty="0" err="1"/>
              <a:t>Why</a:t>
            </a:r>
            <a:r>
              <a:rPr lang="fr-FR" dirty="0"/>
              <a:t> </a:t>
            </a:r>
            <a:r>
              <a:rPr lang="fr-FR" dirty="0" err="1"/>
              <a:t>this</a:t>
            </a:r>
            <a:r>
              <a:rPr lang="fr-FR" dirty="0"/>
              <a:t> webinar?</a:t>
            </a:r>
          </a:p>
        </p:txBody>
      </p:sp>
      <p:sp>
        <p:nvSpPr>
          <p:cNvPr id="3" name="Espace réservé du texte 2">
            <a:extLst>
              <a:ext uri="{FF2B5EF4-FFF2-40B4-BE49-F238E27FC236}">
                <a16:creationId xmlns:a16="http://schemas.microsoft.com/office/drawing/2014/main" id="{6C9A3A7A-2494-41F8-9A17-56A7C7B8D967}"/>
              </a:ext>
            </a:extLst>
          </p:cNvPr>
          <p:cNvSpPr>
            <a:spLocks noGrp="1"/>
          </p:cNvSpPr>
          <p:nvPr>
            <p:ph type="body" sz="quarter" idx="12"/>
          </p:nvPr>
        </p:nvSpPr>
        <p:spPr/>
        <p:txBody>
          <a:bodyPr/>
          <a:lstStyle/>
          <a:p>
            <a:r>
              <a:rPr lang="fr-FR" dirty="0"/>
              <a:t>-How to use/</a:t>
            </a:r>
            <a:r>
              <a:rPr lang="fr-FR" dirty="0" err="1"/>
              <a:t>adapt</a:t>
            </a:r>
            <a:r>
              <a:rPr lang="fr-FR" dirty="0"/>
              <a:t> storytelling in an </a:t>
            </a:r>
            <a:r>
              <a:rPr lang="fr-FR" dirty="0" err="1"/>
              <a:t>urban</a:t>
            </a:r>
            <a:r>
              <a:rPr lang="fr-FR" dirty="0"/>
              <a:t> </a:t>
            </a:r>
            <a:r>
              <a:rPr lang="fr-FR" dirty="0" err="1"/>
              <a:t>context</a:t>
            </a:r>
            <a:endParaRPr lang="fr-FR" dirty="0"/>
          </a:p>
          <a:p>
            <a:endParaRPr lang="fr-FR" dirty="0"/>
          </a:p>
          <a:p>
            <a:r>
              <a:rPr lang="fr-FR" dirty="0"/>
              <a:t>-To </a:t>
            </a:r>
            <a:r>
              <a:rPr lang="fr-FR" dirty="0" err="1"/>
              <a:t>equip</a:t>
            </a:r>
            <a:r>
              <a:rPr lang="fr-FR" dirty="0"/>
              <a:t> city administrations </a:t>
            </a:r>
            <a:r>
              <a:rPr lang="fr-FR" dirty="0" err="1"/>
              <a:t>with</a:t>
            </a:r>
            <a:r>
              <a:rPr lang="fr-FR" dirty="0"/>
              <a:t> storytelling </a:t>
            </a:r>
            <a:r>
              <a:rPr lang="fr-FR" dirty="0" err="1"/>
              <a:t>tools</a:t>
            </a:r>
            <a:r>
              <a:rPr lang="fr-FR" dirty="0"/>
              <a:t> and techniques for local </a:t>
            </a:r>
            <a:r>
              <a:rPr lang="fr-FR" dirty="0" err="1"/>
              <a:t>policy-making</a:t>
            </a:r>
            <a:endParaRPr lang="fr-FR" dirty="0"/>
          </a:p>
        </p:txBody>
      </p:sp>
    </p:spTree>
    <p:extLst>
      <p:ext uri="{BB962C8B-B14F-4D97-AF65-F5344CB8AC3E}">
        <p14:creationId xmlns:p14="http://schemas.microsoft.com/office/powerpoint/2010/main" val="15487252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dancing outside&#10;&#10;AI-generated content may be incorrect.">
            <a:extLst>
              <a:ext uri="{FF2B5EF4-FFF2-40B4-BE49-F238E27FC236}">
                <a16:creationId xmlns:a16="http://schemas.microsoft.com/office/drawing/2014/main" id="{7185A5F1-B8F6-8C19-2F9C-5E7ED44E87B2}"/>
              </a:ext>
            </a:extLst>
          </p:cNvPr>
          <p:cNvPicPr>
            <a:picLocks noChangeAspect="1"/>
          </p:cNvPicPr>
          <p:nvPr/>
        </p:nvPicPr>
        <p:blipFill>
          <a:blip r:embed="rId3">
            <a:extLst>
              <a:ext uri="{28A0092B-C50C-407E-A947-70E740481C1C}">
                <a14:useLocalDpi xmlns:a14="http://schemas.microsoft.com/office/drawing/2010/main" val="0"/>
              </a:ext>
            </a:extLst>
          </a:blip>
          <a:srcRect l="6417" r="19560" b="-2"/>
          <a:stretch>
            <a:fillRect/>
          </a:stretch>
        </p:blipFill>
        <p:spPr>
          <a:xfrm>
            <a:off x="566976" y="901126"/>
            <a:ext cx="3704270" cy="3753237"/>
          </a:xfrm>
          <a:prstGeom prst="rect">
            <a:avLst/>
          </a:prstGeom>
        </p:spPr>
      </p:pic>
      <p:pic>
        <p:nvPicPr>
          <p:cNvPr id="10" name="Picture 9" descr="A group of people serving food&#10;&#10;AI-generated content may be incorrect.">
            <a:extLst>
              <a:ext uri="{FF2B5EF4-FFF2-40B4-BE49-F238E27FC236}">
                <a16:creationId xmlns:a16="http://schemas.microsoft.com/office/drawing/2014/main" id="{C7DC9D0D-1FA3-7B0D-1C6A-8DDD12ED7129}"/>
              </a:ext>
            </a:extLst>
          </p:cNvPr>
          <p:cNvPicPr>
            <a:picLocks noChangeAspect="1"/>
          </p:cNvPicPr>
          <p:nvPr/>
        </p:nvPicPr>
        <p:blipFill>
          <a:blip r:embed="rId4"/>
          <a:srcRect l="34048" r="1" b="1"/>
          <a:stretch>
            <a:fillRect/>
          </a:stretch>
        </p:blipFill>
        <p:spPr>
          <a:xfrm>
            <a:off x="4650590" y="972368"/>
            <a:ext cx="3708328" cy="3753237"/>
          </a:xfrm>
          <a:prstGeom prst="rect">
            <a:avLst/>
          </a:prstGeom>
        </p:spPr>
      </p:pic>
      <p:sp>
        <p:nvSpPr>
          <p:cNvPr id="2" name="Title 1">
            <a:extLst>
              <a:ext uri="{FF2B5EF4-FFF2-40B4-BE49-F238E27FC236}">
                <a16:creationId xmlns:a16="http://schemas.microsoft.com/office/drawing/2014/main" id="{96D7288F-229F-9052-4A45-D4D6B305573B}"/>
              </a:ext>
            </a:extLst>
          </p:cNvPr>
          <p:cNvSpPr txBox="1">
            <a:spLocks/>
          </p:cNvSpPr>
          <p:nvPr/>
        </p:nvSpPr>
        <p:spPr>
          <a:xfrm>
            <a:off x="531141" y="273376"/>
            <a:ext cx="8235787" cy="433633"/>
          </a:xfrm>
          <a:prstGeom prst="rect">
            <a:avLst/>
          </a:prstGeom>
        </p:spPr>
        <p:txBody>
          <a:bodyPr anchor="ctr">
            <a:normAutofit fontScale="92500"/>
          </a:bodyPr>
          <a:lstStyle>
            <a:lvl1pPr algn="l" defTabSz="685800" rtl="0" eaLnBrk="1" latinLnBrk="0" hangingPunct="1">
              <a:lnSpc>
                <a:spcPct val="90000"/>
              </a:lnSpc>
              <a:spcBef>
                <a:spcPct val="0"/>
              </a:spcBef>
              <a:buNone/>
              <a:defRPr sz="2300" b="1" i="0" kern="1200">
                <a:solidFill>
                  <a:srgbClr val="595959"/>
                </a:solidFill>
                <a:latin typeface="Century Gothic" panose="020B0502020202020204" pitchFamily="34" charset="0"/>
                <a:ea typeface="+mj-ea"/>
                <a:cs typeface="+mj-cs"/>
              </a:defRPr>
            </a:lvl1pPr>
          </a:lstStyle>
          <a:p>
            <a:r>
              <a:rPr lang="en-US" sz="2400" dirty="0"/>
              <a:t>Public events, citizens’ storytelling, podcast, hackathons</a:t>
            </a:r>
          </a:p>
        </p:txBody>
      </p:sp>
      <p:sp>
        <p:nvSpPr>
          <p:cNvPr id="4" name="TextBox 3">
            <a:extLst>
              <a:ext uri="{FF2B5EF4-FFF2-40B4-BE49-F238E27FC236}">
                <a16:creationId xmlns:a16="http://schemas.microsoft.com/office/drawing/2014/main" id="{73E5370B-1F03-527F-E491-16569CA34546}"/>
              </a:ext>
            </a:extLst>
          </p:cNvPr>
          <p:cNvSpPr txBox="1"/>
          <p:nvPr/>
        </p:nvSpPr>
        <p:spPr>
          <a:xfrm>
            <a:off x="566976" y="4654363"/>
            <a:ext cx="4201791" cy="369332"/>
          </a:xfrm>
          <a:prstGeom prst="rect">
            <a:avLst/>
          </a:prstGeom>
          <a:noFill/>
        </p:spPr>
        <p:txBody>
          <a:bodyPr wrap="none" rtlCol="0">
            <a:spAutoFit/>
          </a:bodyPr>
          <a:lstStyle/>
          <a:p>
            <a:r>
              <a:rPr lang="it-IT" b="1" dirty="0">
                <a:solidFill>
                  <a:schemeClr val="accent1"/>
                </a:solidFill>
                <a:latin typeface="Century Gothic" panose="020B0502020202020204" pitchFamily="34" charset="0"/>
              </a:rPr>
              <a:t>VERONA – STREET CULTURE (RE-GEN) </a:t>
            </a:r>
            <a:endParaRPr lang="en-US" b="1" dirty="0">
              <a:solidFill>
                <a:schemeClr val="accent1"/>
              </a:solidFill>
              <a:latin typeface="Century Gothic" panose="020B0502020202020204" pitchFamily="34" charset="0"/>
            </a:endParaRPr>
          </a:p>
        </p:txBody>
      </p:sp>
      <p:sp>
        <p:nvSpPr>
          <p:cNvPr id="5" name="TextBox 4">
            <a:extLst>
              <a:ext uri="{FF2B5EF4-FFF2-40B4-BE49-F238E27FC236}">
                <a16:creationId xmlns:a16="http://schemas.microsoft.com/office/drawing/2014/main" id="{07C2CABE-8CAB-D98D-A374-5C995C56B3D0}"/>
              </a:ext>
            </a:extLst>
          </p:cNvPr>
          <p:cNvSpPr txBox="1"/>
          <p:nvPr/>
        </p:nvSpPr>
        <p:spPr>
          <a:xfrm>
            <a:off x="4873538" y="573287"/>
            <a:ext cx="2933816" cy="369332"/>
          </a:xfrm>
          <a:prstGeom prst="rect">
            <a:avLst/>
          </a:prstGeom>
          <a:noFill/>
        </p:spPr>
        <p:txBody>
          <a:bodyPr wrap="none" rtlCol="0">
            <a:spAutoFit/>
          </a:bodyPr>
          <a:lstStyle/>
          <a:p>
            <a:r>
              <a:rPr lang="it-IT" b="1" dirty="0">
                <a:solidFill>
                  <a:schemeClr val="accent1"/>
                </a:solidFill>
                <a:latin typeface="Century Gothic" panose="020B0502020202020204" pitchFamily="34" charset="0"/>
              </a:rPr>
              <a:t>UTRECHT – FOOD STORIES</a:t>
            </a:r>
            <a:endParaRPr lang="en-US" b="1" dirty="0">
              <a:solidFill>
                <a:schemeClr val="accent1"/>
              </a:solidFill>
              <a:latin typeface="Century Gothic" panose="020B0502020202020204" pitchFamily="34" charset="0"/>
            </a:endParaRPr>
          </a:p>
        </p:txBody>
      </p:sp>
    </p:spTree>
    <p:extLst>
      <p:ext uri="{BB962C8B-B14F-4D97-AF65-F5344CB8AC3E}">
        <p14:creationId xmlns:p14="http://schemas.microsoft.com/office/powerpoint/2010/main" val="26335947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painting a wall with a paint roller&#10;&#10;AI-generated content may be incorrect.">
            <a:extLst>
              <a:ext uri="{FF2B5EF4-FFF2-40B4-BE49-F238E27FC236}">
                <a16:creationId xmlns:a16="http://schemas.microsoft.com/office/drawing/2014/main" id="{B99AD928-E312-C4E1-A3C6-3D470A7EC5B3}"/>
              </a:ext>
            </a:extLst>
          </p:cNvPr>
          <p:cNvPicPr>
            <a:picLocks noChangeAspect="1"/>
          </p:cNvPicPr>
          <p:nvPr/>
        </p:nvPicPr>
        <p:blipFill>
          <a:blip r:embed="rId3">
            <a:extLst>
              <a:ext uri="{28A0092B-C50C-407E-A947-70E740481C1C}">
                <a14:useLocalDpi xmlns:a14="http://schemas.microsoft.com/office/drawing/2010/main" val="0"/>
              </a:ext>
            </a:extLst>
          </a:blip>
          <a:srcRect l="27729" r="-2" b="-2"/>
          <a:stretch>
            <a:fillRect/>
          </a:stretch>
        </p:blipFill>
        <p:spPr>
          <a:xfrm>
            <a:off x="-1" y="7"/>
            <a:ext cx="5527543" cy="5143493"/>
          </a:xfrm>
          <a:prstGeom prst="rect">
            <a:avLst/>
          </a:prstGeom>
        </p:spPr>
      </p:pic>
      <p:pic>
        <p:nvPicPr>
          <p:cNvPr id="7" name="Picture 6" descr="A group of people in a room&#10;&#10;AI-generated content may be incorrect.">
            <a:extLst>
              <a:ext uri="{FF2B5EF4-FFF2-40B4-BE49-F238E27FC236}">
                <a16:creationId xmlns:a16="http://schemas.microsoft.com/office/drawing/2014/main" id="{B7552136-3B9D-2A15-E758-6B4442010CB5}"/>
              </a:ext>
            </a:extLst>
          </p:cNvPr>
          <p:cNvPicPr>
            <a:picLocks noChangeAspect="1"/>
          </p:cNvPicPr>
          <p:nvPr/>
        </p:nvPicPr>
        <p:blipFill>
          <a:blip r:embed="rId4">
            <a:extLst>
              <a:ext uri="{28A0092B-C50C-407E-A947-70E740481C1C}">
                <a14:useLocalDpi xmlns:a14="http://schemas.microsoft.com/office/drawing/2010/main" val="0"/>
              </a:ext>
            </a:extLst>
          </a:blip>
          <a:srcRect r="-3" b="4186"/>
          <a:stretch>
            <a:fillRect/>
          </a:stretch>
        </p:blipFill>
        <p:spPr>
          <a:xfrm>
            <a:off x="5650992" y="1"/>
            <a:ext cx="3493008" cy="2510028"/>
          </a:xfrm>
          <a:prstGeom prst="rect">
            <a:avLst/>
          </a:prstGeom>
        </p:spPr>
      </p:pic>
      <p:pic>
        <p:nvPicPr>
          <p:cNvPr id="4" name="Picture 3" descr="A group of people dancing on a wooden deck&#10;&#10;AI-generated content may be incorrect.">
            <a:extLst>
              <a:ext uri="{FF2B5EF4-FFF2-40B4-BE49-F238E27FC236}">
                <a16:creationId xmlns:a16="http://schemas.microsoft.com/office/drawing/2014/main" id="{0BFDEF5E-69B1-6DAD-448E-8348242EF367}"/>
              </a:ext>
            </a:extLst>
          </p:cNvPr>
          <p:cNvPicPr>
            <a:picLocks noChangeAspect="1"/>
          </p:cNvPicPr>
          <p:nvPr/>
        </p:nvPicPr>
        <p:blipFill>
          <a:blip r:embed="rId5">
            <a:extLst>
              <a:ext uri="{28A0092B-C50C-407E-A947-70E740481C1C}">
                <a14:useLocalDpi xmlns:a14="http://schemas.microsoft.com/office/drawing/2010/main" val="0"/>
              </a:ext>
            </a:extLst>
          </a:blip>
          <a:srcRect r="7106" b="-4"/>
          <a:stretch>
            <a:fillRect/>
          </a:stretch>
        </p:blipFill>
        <p:spPr>
          <a:xfrm>
            <a:off x="5650990" y="2633472"/>
            <a:ext cx="3493010" cy="2510028"/>
          </a:xfrm>
          <a:prstGeom prst="rect">
            <a:avLst/>
          </a:prstGeom>
        </p:spPr>
      </p:pic>
      <p:sp>
        <p:nvSpPr>
          <p:cNvPr id="2" name="TextBox 1">
            <a:extLst>
              <a:ext uri="{FF2B5EF4-FFF2-40B4-BE49-F238E27FC236}">
                <a16:creationId xmlns:a16="http://schemas.microsoft.com/office/drawing/2014/main" id="{97868B48-42E2-1BFF-C66B-1D07768928F9}"/>
              </a:ext>
            </a:extLst>
          </p:cNvPr>
          <p:cNvSpPr txBox="1"/>
          <p:nvPr/>
        </p:nvSpPr>
        <p:spPr>
          <a:xfrm>
            <a:off x="158729" y="310945"/>
            <a:ext cx="5210081" cy="369332"/>
          </a:xfrm>
          <a:prstGeom prst="rect">
            <a:avLst/>
          </a:prstGeom>
          <a:noFill/>
        </p:spPr>
        <p:txBody>
          <a:bodyPr wrap="none" rtlCol="0">
            <a:spAutoFit/>
          </a:bodyPr>
          <a:lstStyle/>
          <a:p>
            <a:r>
              <a:rPr lang="it-IT" b="1" dirty="0">
                <a:solidFill>
                  <a:schemeClr val="accent1"/>
                </a:solidFill>
                <a:latin typeface="Century Gothic" panose="020B0502020202020204" pitchFamily="34" charset="0"/>
              </a:rPr>
              <a:t>MILANO – YOUTH ENGAGEMENT – WISH CITIES</a:t>
            </a:r>
            <a:endParaRPr lang="en-US" b="1" dirty="0">
              <a:solidFill>
                <a:schemeClr val="accent1"/>
              </a:solidFill>
              <a:latin typeface="Century Gothic" panose="020B0502020202020204" pitchFamily="34" charset="0"/>
            </a:endParaRPr>
          </a:p>
        </p:txBody>
      </p:sp>
      <p:sp>
        <p:nvSpPr>
          <p:cNvPr id="5" name="TextBox 4">
            <a:extLst>
              <a:ext uri="{FF2B5EF4-FFF2-40B4-BE49-F238E27FC236}">
                <a16:creationId xmlns:a16="http://schemas.microsoft.com/office/drawing/2014/main" id="{11646EC2-F1A4-3D18-9855-5192D64B2F24}"/>
              </a:ext>
            </a:extLst>
          </p:cNvPr>
          <p:cNvSpPr txBox="1"/>
          <p:nvPr/>
        </p:nvSpPr>
        <p:spPr>
          <a:xfrm>
            <a:off x="5650990" y="261003"/>
            <a:ext cx="347883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HACKATHON- </a:t>
            </a:r>
            <a:r>
              <a:rPr lang="en-US" b="1" dirty="0">
                <a:solidFill>
                  <a:schemeClr val="bg1"/>
                </a:solidFill>
                <a:latin typeface="Century Gothic" panose="020B0502020202020204" pitchFamily="34" charset="0"/>
              </a:rPr>
              <a:t>Vila Do Conde</a:t>
            </a:r>
            <a:r>
              <a:rPr lang="it-IT" b="1" dirty="0">
                <a:solidFill>
                  <a:schemeClr val="bg1"/>
                </a:solidFill>
                <a:latin typeface="Century Gothic" panose="020B0502020202020204" pitchFamily="34" charset="0"/>
              </a:rPr>
              <a:t> </a:t>
            </a:r>
            <a:endParaRPr lang="en-US" b="1" dirty="0">
              <a:solidFill>
                <a:schemeClr val="bg1"/>
              </a:solidFill>
              <a:latin typeface="Century Gothic" panose="020B0502020202020204" pitchFamily="34" charset="0"/>
            </a:endParaRPr>
          </a:p>
        </p:txBody>
      </p:sp>
      <p:sp>
        <p:nvSpPr>
          <p:cNvPr id="6" name="TextBox 5">
            <a:extLst>
              <a:ext uri="{FF2B5EF4-FFF2-40B4-BE49-F238E27FC236}">
                <a16:creationId xmlns:a16="http://schemas.microsoft.com/office/drawing/2014/main" id="{B113FD20-008B-7C49-A6B8-7E512E7E941E}"/>
              </a:ext>
            </a:extLst>
          </p:cNvPr>
          <p:cNvSpPr txBox="1"/>
          <p:nvPr/>
        </p:nvSpPr>
        <p:spPr>
          <a:xfrm>
            <a:off x="5788611" y="4408488"/>
            <a:ext cx="3443571" cy="369332"/>
          </a:xfrm>
          <a:prstGeom prst="rect">
            <a:avLst/>
          </a:prstGeom>
          <a:noFill/>
        </p:spPr>
        <p:txBody>
          <a:bodyPr wrap="none" rtlCol="0">
            <a:spAutoFit/>
          </a:bodyPr>
          <a:lstStyle/>
          <a:p>
            <a:r>
              <a:rPr lang="it-IT" b="1" dirty="0">
                <a:solidFill>
                  <a:schemeClr val="accent1"/>
                </a:solidFill>
                <a:latin typeface="Century Gothic" panose="020B0502020202020204" pitchFamily="34" charset="0"/>
              </a:rPr>
              <a:t>URBACT UNIVERSITY - MALMO</a:t>
            </a:r>
            <a:endParaRPr lang="en-US" b="1" dirty="0">
              <a:solidFill>
                <a:schemeClr val="accent1"/>
              </a:solidFill>
              <a:latin typeface="Century Gothic" panose="020B0502020202020204" pitchFamily="34" charset="0"/>
            </a:endParaRPr>
          </a:p>
        </p:txBody>
      </p:sp>
    </p:spTree>
    <p:extLst>
      <p:ext uri="{BB962C8B-B14F-4D97-AF65-F5344CB8AC3E}">
        <p14:creationId xmlns:p14="http://schemas.microsoft.com/office/powerpoint/2010/main" val="23456734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141" y="273376"/>
            <a:ext cx="8235787" cy="433633"/>
          </a:xfrm>
        </p:spPr>
        <p:txBody>
          <a:bodyPr anchor="ctr">
            <a:normAutofit/>
          </a:bodyPr>
          <a:lstStyle/>
          <a:p>
            <a:r>
              <a:rPr lang="en-US" sz="2800" dirty="0"/>
              <a:t>Data and jargon unfolded </a:t>
            </a:r>
          </a:p>
        </p:txBody>
      </p:sp>
      <p:pic>
        <p:nvPicPr>
          <p:cNvPr id="5" name="Picture 4">
            <a:extLst>
              <a:ext uri="{FF2B5EF4-FFF2-40B4-BE49-F238E27FC236}">
                <a16:creationId xmlns:a16="http://schemas.microsoft.com/office/drawing/2014/main" id="{95C902FD-0B91-39C0-D98C-E166A0DF51BF}"/>
              </a:ext>
            </a:extLst>
          </p:cNvPr>
          <p:cNvPicPr>
            <a:picLocks noChangeAspect="1"/>
          </p:cNvPicPr>
          <p:nvPr/>
        </p:nvPicPr>
        <p:blipFill>
          <a:blip r:embed="rId3"/>
          <a:srcRect t="3724"/>
          <a:stretch>
            <a:fillRect/>
          </a:stretch>
        </p:blipFill>
        <p:spPr>
          <a:xfrm>
            <a:off x="531141" y="753717"/>
            <a:ext cx="3327050" cy="4389783"/>
          </a:xfrm>
          <a:prstGeom prst="rect">
            <a:avLst/>
          </a:prstGeom>
          <a:noFill/>
        </p:spPr>
      </p:pic>
      <p:pic>
        <p:nvPicPr>
          <p:cNvPr id="6" name="Picture 5">
            <a:extLst>
              <a:ext uri="{FF2B5EF4-FFF2-40B4-BE49-F238E27FC236}">
                <a16:creationId xmlns:a16="http://schemas.microsoft.com/office/drawing/2014/main" id="{BC0F2EE5-FE43-F834-A07E-25510A700EB8}"/>
              </a:ext>
            </a:extLst>
          </p:cNvPr>
          <p:cNvPicPr>
            <a:picLocks noChangeAspect="1"/>
          </p:cNvPicPr>
          <p:nvPr/>
        </p:nvPicPr>
        <p:blipFill>
          <a:blip r:embed="rId4"/>
          <a:stretch>
            <a:fillRect/>
          </a:stretch>
        </p:blipFill>
        <p:spPr>
          <a:xfrm>
            <a:off x="5285811" y="490192"/>
            <a:ext cx="3348756" cy="4559597"/>
          </a:xfrm>
          <a:prstGeom prst="rect">
            <a:avLst/>
          </a:prstGeom>
          <a:noFill/>
        </p:spPr>
      </p:pic>
    </p:spTree>
    <p:extLst>
      <p:ext uri="{BB962C8B-B14F-4D97-AF65-F5344CB8AC3E}">
        <p14:creationId xmlns:p14="http://schemas.microsoft.com/office/powerpoint/2010/main" val="28672530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1ABDC-249C-C90B-A5DA-2C78762269A9}"/>
              </a:ext>
            </a:extLst>
          </p:cNvPr>
          <p:cNvSpPr>
            <a:spLocks noGrp="1"/>
          </p:cNvSpPr>
          <p:nvPr>
            <p:ph type="title"/>
          </p:nvPr>
        </p:nvSpPr>
        <p:spPr>
          <a:xfrm>
            <a:off x="531141" y="273376"/>
            <a:ext cx="8235787" cy="433633"/>
          </a:xfrm>
        </p:spPr>
        <p:txBody>
          <a:bodyPr anchor="ctr">
            <a:normAutofit/>
          </a:bodyPr>
          <a:lstStyle/>
          <a:p>
            <a:r>
              <a:rPr lang="it-IT" sz="2800" dirty="0" err="1"/>
              <a:t>Before</a:t>
            </a:r>
            <a:r>
              <a:rPr lang="it-IT" sz="2800" dirty="0"/>
              <a:t>- after – Boulevard </a:t>
            </a:r>
            <a:r>
              <a:rPr lang="it-IT" sz="2800" dirty="0" err="1"/>
              <a:t>Anspach</a:t>
            </a:r>
            <a:r>
              <a:rPr lang="it-IT" sz="2800" dirty="0"/>
              <a:t> </a:t>
            </a:r>
            <a:r>
              <a:rPr lang="it-IT" sz="2800" dirty="0" err="1"/>
              <a:t>Brussels</a:t>
            </a:r>
            <a:r>
              <a:rPr lang="it-IT" sz="2800" dirty="0"/>
              <a:t> </a:t>
            </a:r>
            <a:endParaRPr lang="en-US" sz="2800" dirty="0"/>
          </a:p>
        </p:txBody>
      </p:sp>
      <p:pic>
        <p:nvPicPr>
          <p:cNvPr id="4" name="Picture 3" descr="A collage of a city street&#10;&#10;AI-generated content may be incorrect.">
            <a:extLst>
              <a:ext uri="{FF2B5EF4-FFF2-40B4-BE49-F238E27FC236}">
                <a16:creationId xmlns:a16="http://schemas.microsoft.com/office/drawing/2014/main" id="{2F77F116-FFC6-FE50-6A32-200C1515073A}"/>
              </a:ext>
            </a:extLst>
          </p:cNvPr>
          <p:cNvPicPr>
            <a:picLocks noChangeAspect="1"/>
          </p:cNvPicPr>
          <p:nvPr/>
        </p:nvPicPr>
        <p:blipFill>
          <a:blip r:embed="rId2"/>
          <a:srcRect t="34682" b="3943"/>
          <a:stretch>
            <a:fillRect/>
          </a:stretch>
        </p:blipFill>
        <p:spPr>
          <a:xfrm>
            <a:off x="358775" y="1144984"/>
            <a:ext cx="8426450" cy="3452068"/>
          </a:xfrm>
          <a:prstGeom prst="rect">
            <a:avLst/>
          </a:prstGeom>
          <a:noFill/>
        </p:spPr>
      </p:pic>
    </p:spTree>
    <p:extLst>
      <p:ext uri="{BB962C8B-B14F-4D97-AF65-F5344CB8AC3E}">
        <p14:creationId xmlns:p14="http://schemas.microsoft.com/office/powerpoint/2010/main" val="4311565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4B056-B6B2-A68E-FD32-33EE657ADBE0}"/>
              </a:ext>
            </a:extLst>
          </p:cNvPr>
          <p:cNvSpPr>
            <a:spLocks noGrp="1"/>
          </p:cNvSpPr>
          <p:nvPr>
            <p:ph type="title"/>
          </p:nvPr>
        </p:nvSpPr>
        <p:spPr>
          <a:xfrm>
            <a:off x="531141" y="273376"/>
            <a:ext cx="8235787" cy="433633"/>
          </a:xfrm>
        </p:spPr>
        <p:txBody>
          <a:bodyPr anchor="ctr">
            <a:normAutofit/>
          </a:bodyPr>
          <a:lstStyle/>
          <a:p>
            <a:r>
              <a:rPr lang="it-IT" sz="2800" dirty="0"/>
              <a:t>Data </a:t>
            </a:r>
            <a:r>
              <a:rPr lang="it-IT" sz="2800" dirty="0" err="1"/>
              <a:t>explained</a:t>
            </a:r>
            <a:r>
              <a:rPr lang="it-IT" sz="2800" dirty="0"/>
              <a:t> </a:t>
            </a:r>
            <a:endParaRPr lang="en-US" sz="2800" dirty="0"/>
          </a:p>
        </p:txBody>
      </p:sp>
      <p:pic>
        <p:nvPicPr>
          <p:cNvPr id="4" name="Picture 3" descr="A diagram of a gender gap&#10;&#10;AI-generated content may be incorrect.">
            <a:extLst>
              <a:ext uri="{FF2B5EF4-FFF2-40B4-BE49-F238E27FC236}">
                <a16:creationId xmlns:a16="http://schemas.microsoft.com/office/drawing/2014/main" id="{4298CDFC-BFE0-7D9C-C9AE-D51904B1C9A8}"/>
              </a:ext>
            </a:extLst>
          </p:cNvPr>
          <p:cNvPicPr>
            <a:picLocks noChangeAspect="1"/>
          </p:cNvPicPr>
          <p:nvPr/>
        </p:nvPicPr>
        <p:blipFill>
          <a:blip r:embed="rId3"/>
          <a:stretch>
            <a:fillRect/>
          </a:stretch>
        </p:blipFill>
        <p:spPr>
          <a:xfrm>
            <a:off x="1237762" y="707009"/>
            <a:ext cx="6822543" cy="3837681"/>
          </a:xfrm>
          <a:prstGeom prst="rect">
            <a:avLst/>
          </a:prstGeom>
          <a:noFill/>
        </p:spPr>
      </p:pic>
    </p:spTree>
    <p:extLst>
      <p:ext uri="{BB962C8B-B14F-4D97-AF65-F5344CB8AC3E}">
        <p14:creationId xmlns:p14="http://schemas.microsoft.com/office/powerpoint/2010/main" val="22298949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nd child sitting on a bench&#10;&#10;AI-generated content may be incorrect.">
            <a:extLst>
              <a:ext uri="{FF2B5EF4-FFF2-40B4-BE49-F238E27FC236}">
                <a16:creationId xmlns:a16="http://schemas.microsoft.com/office/drawing/2014/main" id="{0C2DCA60-78E3-2FE6-0FF1-FCB01FB24DBE}"/>
              </a:ext>
            </a:extLst>
          </p:cNvPr>
          <p:cNvPicPr>
            <a:picLocks noGrp="1" noChangeAspect="1"/>
          </p:cNvPicPr>
          <p:nvPr>
            <p:ph type="pic" sz="quarter" idx="11"/>
          </p:nvPr>
        </p:nvPicPr>
        <p:blipFill>
          <a:blip r:embed="rId2"/>
          <a:srcRect r="41535" b="-1"/>
          <a:stretch>
            <a:fillRect/>
          </a:stretch>
        </p:blipFill>
        <p:spPr>
          <a:xfrm>
            <a:off x="-1" y="-1"/>
            <a:ext cx="4581983" cy="4408489"/>
          </a:xfrm>
          <a:noFill/>
        </p:spPr>
      </p:pic>
      <p:sp>
        <p:nvSpPr>
          <p:cNvPr id="3" name="Text Placeholder 2">
            <a:extLst>
              <a:ext uri="{FF2B5EF4-FFF2-40B4-BE49-F238E27FC236}">
                <a16:creationId xmlns:a16="http://schemas.microsoft.com/office/drawing/2014/main" id="{36317CDF-058A-7AB9-BB9F-400CEA6C55E7}"/>
              </a:ext>
            </a:extLst>
          </p:cNvPr>
          <p:cNvSpPr>
            <a:spLocks noGrp="1"/>
          </p:cNvSpPr>
          <p:nvPr>
            <p:ph type="body" sz="quarter" idx="13"/>
          </p:nvPr>
        </p:nvSpPr>
        <p:spPr>
          <a:xfrm>
            <a:off x="4571999" y="1203325"/>
            <a:ext cx="4124325" cy="1707023"/>
          </a:xfrm>
        </p:spPr>
        <p:txBody>
          <a:bodyPr anchor="b">
            <a:normAutofit/>
          </a:bodyPr>
          <a:lstStyle/>
          <a:p>
            <a:pPr>
              <a:lnSpc>
                <a:spcPct val="90000"/>
              </a:lnSpc>
            </a:pPr>
            <a:r>
              <a:rPr lang="en-US" sz="2700" dirty="0"/>
              <a:t>It’s the small things, everyday deeds of ordinary folk that keep the darkness at bay </a:t>
            </a:r>
          </a:p>
        </p:txBody>
      </p:sp>
      <p:sp>
        <p:nvSpPr>
          <p:cNvPr id="4" name="Text Placeholder 3">
            <a:extLst>
              <a:ext uri="{FF2B5EF4-FFF2-40B4-BE49-F238E27FC236}">
                <a16:creationId xmlns:a16="http://schemas.microsoft.com/office/drawing/2014/main" id="{B6F57605-DAE9-B3B5-B95C-41F4ECF01989}"/>
              </a:ext>
            </a:extLst>
          </p:cNvPr>
          <p:cNvSpPr>
            <a:spLocks noGrp="1"/>
          </p:cNvSpPr>
          <p:nvPr>
            <p:ph type="body" sz="quarter" idx="14"/>
          </p:nvPr>
        </p:nvSpPr>
        <p:spPr>
          <a:xfrm>
            <a:off x="4572000" y="3048000"/>
            <a:ext cx="4119563" cy="1258888"/>
          </a:xfrm>
        </p:spPr>
        <p:txBody>
          <a:bodyPr>
            <a:normAutofit/>
          </a:bodyPr>
          <a:lstStyle/>
          <a:p>
            <a:r>
              <a:rPr lang="en-US" dirty="0"/>
              <a:t> Gandalf, The Hobbit: An Unexpected Journey (2012)</a:t>
            </a:r>
          </a:p>
        </p:txBody>
      </p:sp>
    </p:spTree>
    <p:extLst>
      <p:ext uri="{BB962C8B-B14F-4D97-AF65-F5344CB8AC3E}">
        <p14:creationId xmlns:p14="http://schemas.microsoft.com/office/powerpoint/2010/main" val="41151506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80F03-4124-C797-C9E4-DCB10DA2546A}"/>
              </a:ext>
            </a:extLst>
          </p:cNvPr>
          <p:cNvSpPr>
            <a:spLocks noGrp="1"/>
          </p:cNvSpPr>
          <p:nvPr>
            <p:ph type="title"/>
          </p:nvPr>
        </p:nvSpPr>
        <p:spPr/>
        <p:txBody>
          <a:bodyPr/>
          <a:lstStyle/>
          <a:p>
            <a:r>
              <a:rPr lang="en-US" dirty="0"/>
              <a:t>Five tips to start building your storytelling practice</a:t>
            </a:r>
          </a:p>
        </p:txBody>
      </p:sp>
      <p:graphicFrame>
        <p:nvGraphicFramePr>
          <p:cNvPr id="3" name="Content Placeholder 2">
            <a:extLst>
              <a:ext uri="{FF2B5EF4-FFF2-40B4-BE49-F238E27FC236}">
                <a16:creationId xmlns:a16="http://schemas.microsoft.com/office/drawing/2014/main" id="{C5222E01-C42C-122E-808C-DE6E675682A5}"/>
              </a:ext>
            </a:extLst>
          </p:cNvPr>
          <p:cNvGraphicFramePr>
            <a:graphicFrameLocks noGrp="1"/>
          </p:cNvGraphicFramePr>
          <p:nvPr>
            <p:ph idx="1"/>
            <p:extLst>
              <p:ext uri="{D42A27DB-BD31-4B8C-83A1-F6EECF244321}">
                <p14:modId xmlns:p14="http://schemas.microsoft.com/office/powerpoint/2010/main" val="1074556479"/>
              </p:ext>
            </p:extLst>
          </p:nvPr>
        </p:nvGraphicFramePr>
        <p:xfrm>
          <a:off x="377072" y="1"/>
          <a:ext cx="8408153" cy="57619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28036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A8980-803A-C773-DC3E-D8978D2D6AE5}"/>
              </a:ext>
            </a:extLst>
          </p:cNvPr>
          <p:cNvSpPr>
            <a:spLocks noGrp="1"/>
          </p:cNvSpPr>
          <p:nvPr>
            <p:ph type="title"/>
          </p:nvPr>
        </p:nvSpPr>
        <p:spPr/>
        <p:txBody>
          <a:bodyPr/>
          <a:lstStyle/>
          <a:p>
            <a:r>
              <a:rPr lang="en-US" dirty="0"/>
              <a:t>Five tips to start building your storytelling practice</a:t>
            </a:r>
          </a:p>
        </p:txBody>
      </p:sp>
      <p:graphicFrame>
        <p:nvGraphicFramePr>
          <p:cNvPr id="3" name="Content Placeholder 2">
            <a:extLst>
              <a:ext uri="{FF2B5EF4-FFF2-40B4-BE49-F238E27FC236}">
                <a16:creationId xmlns:a16="http://schemas.microsoft.com/office/drawing/2014/main" id="{7A4755C4-922D-720B-AC18-CAB58F473129}"/>
              </a:ext>
            </a:extLst>
          </p:cNvPr>
          <p:cNvGraphicFramePr>
            <a:graphicFrameLocks/>
          </p:cNvGraphicFramePr>
          <p:nvPr>
            <p:extLst>
              <p:ext uri="{D42A27DB-BD31-4B8C-83A1-F6EECF244321}">
                <p14:modId xmlns:p14="http://schemas.microsoft.com/office/powerpoint/2010/main" val="2278356460"/>
              </p:ext>
            </p:extLst>
          </p:nvPr>
        </p:nvGraphicFramePr>
        <p:xfrm>
          <a:off x="1515107" y="173993"/>
          <a:ext cx="5900301" cy="52748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77738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clothing&#10;&#10;AI-generated content may be incorrect.">
            <a:extLst>
              <a:ext uri="{FF2B5EF4-FFF2-40B4-BE49-F238E27FC236}">
                <a16:creationId xmlns:a16="http://schemas.microsoft.com/office/drawing/2014/main" id="{FE106E9B-0099-CE05-57AA-5BEE4916F6C7}"/>
              </a:ext>
            </a:extLst>
          </p:cNvPr>
          <p:cNvPicPr>
            <a:picLocks noGrp="1" noChangeAspect="1"/>
          </p:cNvPicPr>
          <p:nvPr>
            <p:ph type="pic" sz="quarter" idx="11"/>
          </p:nvPr>
        </p:nvPicPr>
        <p:blipFill>
          <a:blip r:embed="rId2"/>
          <a:srcRect l="41769" r="-127"/>
          <a:stretch>
            <a:fillRect/>
          </a:stretch>
        </p:blipFill>
        <p:spPr>
          <a:xfrm>
            <a:off x="-1" y="-1"/>
            <a:ext cx="4581983" cy="4408489"/>
          </a:xfrm>
        </p:spPr>
      </p:pic>
      <p:sp>
        <p:nvSpPr>
          <p:cNvPr id="3" name="Text Placeholder 2">
            <a:extLst>
              <a:ext uri="{FF2B5EF4-FFF2-40B4-BE49-F238E27FC236}">
                <a16:creationId xmlns:a16="http://schemas.microsoft.com/office/drawing/2014/main" id="{45D0DCC7-8AD0-D09C-E8C5-497B63E5100F}"/>
              </a:ext>
            </a:extLst>
          </p:cNvPr>
          <p:cNvSpPr>
            <a:spLocks noGrp="1"/>
          </p:cNvSpPr>
          <p:nvPr>
            <p:ph type="body" sz="quarter" idx="13"/>
          </p:nvPr>
        </p:nvSpPr>
        <p:spPr/>
        <p:txBody>
          <a:bodyPr/>
          <a:lstStyle/>
          <a:p>
            <a:r>
              <a:rPr lang="en-US" dirty="0"/>
              <a:t>The Force will be with you. Always</a:t>
            </a:r>
            <a:br>
              <a:rPr lang="en-US" dirty="0"/>
            </a:br>
            <a:endParaRPr lang="en-US" dirty="0"/>
          </a:p>
        </p:txBody>
      </p:sp>
      <p:sp>
        <p:nvSpPr>
          <p:cNvPr id="4" name="Text Placeholder 3">
            <a:extLst>
              <a:ext uri="{FF2B5EF4-FFF2-40B4-BE49-F238E27FC236}">
                <a16:creationId xmlns:a16="http://schemas.microsoft.com/office/drawing/2014/main" id="{A6D3A58D-81EB-56B2-664D-C79188CCB1C8}"/>
              </a:ext>
            </a:extLst>
          </p:cNvPr>
          <p:cNvSpPr>
            <a:spLocks noGrp="1"/>
          </p:cNvSpPr>
          <p:nvPr>
            <p:ph type="body" sz="quarter" idx="14"/>
          </p:nvPr>
        </p:nvSpPr>
        <p:spPr/>
        <p:txBody>
          <a:bodyPr/>
          <a:lstStyle/>
          <a:p>
            <a:r>
              <a:rPr lang="en-US" dirty="0"/>
              <a:t>Obi-Wan Kenobi, Star Wars: A New Hope (1977)</a:t>
            </a:r>
          </a:p>
        </p:txBody>
      </p:sp>
    </p:spTree>
    <p:extLst>
      <p:ext uri="{BB962C8B-B14F-4D97-AF65-F5344CB8AC3E}">
        <p14:creationId xmlns:p14="http://schemas.microsoft.com/office/powerpoint/2010/main" val="38790794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90B4B-C4AC-389F-EC78-D90F3361861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F8CF31E-3B1F-F81E-7BDA-E6A163B0A02A}"/>
              </a:ext>
            </a:extLst>
          </p:cNvPr>
          <p:cNvSpPr>
            <a:spLocks noGrp="1"/>
          </p:cNvSpPr>
          <p:nvPr>
            <p:ph type="title"/>
          </p:nvPr>
        </p:nvSpPr>
        <p:spPr/>
        <p:txBody>
          <a:bodyPr/>
          <a:lstStyle/>
          <a:p>
            <a:r>
              <a:rPr lang="fr-FR" dirty="0"/>
              <a:t>How to engage </a:t>
            </a:r>
            <a:r>
              <a:rPr lang="fr-FR" dirty="0" err="1"/>
              <a:t>with</a:t>
            </a:r>
            <a:r>
              <a:rPr lang="fr-FR" dirty="0"/>
              <a:t> us?</a:t>
            </a:r>
          </a:p>
        </p:txBody>
      </p:sp>
      <p:sp>
        <p:nvSpPr>
          <p:cNvPr id="3" name="Espace réservé du texte 2">
            <a:extLst>
              <a:ext uri="{FF2B5EF4-FFF2-40B4-BE49-F238E27FC236}">
                <a16:creationId xmlns:a16="http://schemas.microsoft.com/office/drawing/2014/main" id="{D8278CE3-0DF5-98F2-5AA2-6DCD28F6F2B4}"/>
              </a:ext>
            </a:extLst>
          </p:cNvPr>
          <p:cNvSpPr>
            <a:spLocks noGrp="1"/>
          </p:cNvSpPr>
          <p:nvPr>
            <p:ph type="body" sz="quarter" idx="12"/>
          </p:nvPr>
        </p:nvSpPr>
        <p:spPr>
          <a:xfrm>
            <a:off x="340478" y="882373"/>
            <a:ext cx="8426450" cy="3846512"/>
          </a:xfrm>
        </p:spPr>
        <p:txBody>
          <a:bodyPr/>
          <a:lstStyle/>
          <a:p>
            <a:r>
              <a:rPr lang="fr-FR" u="sng" dirty="0"/>
              <a:t>1. </a:t>
            </a:r>
            <a:r>
              <a:rPr lang="fr-FR" u="sng" dirty="0" err="1"/>
              <a:t>Through</a:t>
            </a:r>
            <a:r>
              <a:rPr lang="fr-FR" u="sng" dirty="0"/>
              <a:t> </a:t>
            </a:r>
            <a:r>
              <a:rPr lang="fr-FR" u="sng" dirty="0" err="1"/>
              <a:t>Wooclap</a:t>
            </a:r>
            <a:endParaRPr lang="fr-FR" dirty="0"/>
          </a:p>
          <a:p>
            <a:endParaRPr lang="fr-FR" dirty="0"/>
          </a:p>
          <a:p>
            <a:endParaRPr lang="fr-FR" dirty="0"/>
          </a:p>
          <a:p>
            <a:endParaRPr lang="fr-FR" dirty="0"/>
          </a:p>
          <a:p>
            <a:endParaRPr lang="fr-FR" dirty="0"/>
          </a:p>
          <a:p>
            <a:endParaRPr lang="fr-FR" dirty="0"/>
          </a:p>
          <a:p>
            <a:r>
              <a:rPr lang="fr-FR" u="sng" dirty="0"/>
              <a:t>2. </a:t>
            </a:r>
            <a:r>
              <a:rPr lang="fr-FR" u="sng" dirty="0" err="1"/>
              <a:t>Through</a:t>
            </a:r>
            <a:r>
              <a:rPr lang="fr-FR" u="sng" dirty="0"/>
              <a:t> Questions &amp; </a:t>
            </a:r>
            <a:r>
              <a:rPr lang="fr-FR" u="sng" dirty="0" err="1"/>
              <a:t>Answers</a:t>
            </a:r>
            <a:r>
              <a:rPr lang="fr-FR" u="sng" dirty="0"/>
              <a:t> option on ZOOM</a:t>
            </a:r>
          </a:p>
        </p:txBody>
      </p:sp>
      <p:pic>
        <p:nvPicPr>
          <p:cNvPr id="4" name="Image 3">
            <a:extLst>
              <a:ext uri="{FF2B5EF4-FFF2-40B4-BE49-F238E27FC236}">
                <a16:creationId xmlns:a16="http://schemas.microsoft.com/office/drawing/2014/main" id="{30A34738-1295-8243-8589-61DBC2740BBD}"/>
              </a:ext>
            </a:extLst>
          </p:cNvPr>
          <p:cNvPicPr>
            <a:picLocks noChangeAspect="1"/>
          </p:cNvPicPr>
          <p:nvPr/>
        </p:nvPicPr>
        <p:blipFill rotWithShape="1">
          <a:blip r:embed="rId2"/>
          <a:srcRect l="7534" t="37239" r="6300" b="19133"/>
          <a:stretch/>
        </p:blipFill>
        <p:spPr>
          <a:xfrm>
            <a:off x="226759" y="1342314"/>
            <a:ext cx="8485035" cy="2415494"/>
          </a:xfrm>
          <a:prstGeom prst="rect">
            <a:avLst/>
          </a:prstGeom>
        </p:spPr>
      </p:pic>
    </p:spTree>
    <p:extLst>
      <p:ext uri="{BB962C8B-B14F-4D97-AF65-F5344CB8AC3E}">
        <p14:creationId xmlns:p14="http://schemas.microsoft.com/office/powerpoint/2010/main" val="2121040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D102FE-96D4-4E0D-AD64-35144CFD1E2D}"/>
              </a:ext>
            </a:extLst>
          </p:cNvPr>
          <p:cNvSpPr>
            <a:spLocks noGrp="1"/>
          </p:cNvSpPr>
          <p:nvPr>
            <p:ph type="title"/>
          </p:nvPr>
        </p:nvSpPr>
        <p:spPr/>
        <p:txBody>
          <a:bodyPr/>
          <a:lstStyle/>
          <a:p>
            <a:endParaRPr lang="fr-FR"/>
          </a:p>
        </p:txBody>
      </p:sp>
      <p:pic>
        <p:nvPicPr>
          <p:cNvPr id="5" name="Image 4">
            <a:extLst>
              <a:ext uri="{FF2B5EF4-FFF2-40B4-BE49-F238E27FC236}">
                <a16:creationId xmlns:a16="http://schemas.microsoft.com/office/drawing/2014/main" id="{846A8820-0C66-4A2F-97E0-0236C5F814E1}"/>
              </a:ext>
            </a:extLst>
          </p:cNvPr>
          <p:cNvPicPr>
            <a:picLocks noChangeAspect="1"/>
          </p:cNvPicPr>
          <p:nvPr/>
        </p:nvPicPr>
        <p:blipFill>
          <a:blip r:embed="rId2"/>
          <a:stretch>
            <a:fillRect/>
          </a:stretch>
        </p:blipFill>
        <p:spPr>
          <a:xfrm>
            <a:off x="0" y="171450"/>
            <a:ext cx="9144000" cy="4800600"/>
          </a:xfrm>
          <a:prstGeom prst="rect">
            <a:avLst/>
          </a:prstGeom>
        </p:spPr>
      </p:pic>
    </p:spTree>
    <p:extLst>
      <p:ext uri="{BB962C8B-B14F-4D97-AF65-F5344CB8AC3E}">
        <p14:creationId xmlns:p14="http://schemas.microsoft.com/office/powerpoint/2010/main" val="25494467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990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D102FE-96D4-4E0D-AD64-35144CFD1E2D}"/>
              </a:ext>
            </a:extLst>
          </p:cNvPr>
          <p:cNvSpPr>
            <a:spLocks noGrp="1"/>
          </p:cNvSpPr>
          <p:nvPr>
            <p:ph type="title"/>
          </p:nvPr>
        </p:nvSpPr>
        <p:spPr/>
        <p:txBody>
          <a:bodyPr/>
          <a:lstStyle/>
          <a:p>
            <a:endParaRPr lang="fr-FR"/>
          </a:p>
        </p:txBody>
      </p:sp>
      <p:pic>
        <p:nvPicPr>
          <p:cNvPr id="5" name="Image 4">
            <a:extLst>
              <a:ext uri="{FF2B5EF4-FFF2-40B4-BE49-F238E27FC236}">
                <a16:creationId xmlns:a16="http://schemas.microsoft.com/office/drawing/2014/main" id="{361A5F57-1FF9-4784-B73A-46B3F3DA5CC5}"/>
              </a:ext>
            </a:extLst>
          </p:cNvPr>
          <p:cNvPicPr>
            <a:picLocks noChangeAspect="1"/>
          </p:cNvPicPr>
          <p:nvPr/>
        </p:nvPicPr>
        <p:blipFill>
          <a:blip r:embed="rId2"/>
          <a:stretch>
            <a:fillRect/>
          </a:stretch>
        </p:blipFill>
        <p:spPr>
          <a:xfrm>
            <a:off x="0" y="182879"/>
            <a:ext cx="9144000" cy="4777741"/>
          </a:xfrm>
          <a:prstGeom prst="rect">
            <a:avLst/>
          </a:prstGeom>
        </p:spPr>
      </p:pic>
    </p:spTree>
    <p:extLst>
      <p:ext uri="{BB962C8B-B14F-4D97-AF65-F5344CB8AC3E}">
        <p14:creationId xmlns:p14="http://schemas.microsoft.com/office/powerpoint/2010/main" val="2835853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9903C-B114-303D-821D-5208FE353CDF}"/>
              </a:ext>
            </a:extLst>
          </p:cNvPr>
          <p:cNvSpPr>
            <a:spLocks noGrp="1"/>
          </p:cNvSpPr>
          <p:nvPr>
            <p:ph type="title"/>
          </p:nvPr>
        </p:nvSpPr>
        <p:spPr/>
        <p:txBody>
          <a:bodyPr/>
          <a:lstStyle/>
          <a:p>
            <a:r>
              <a:rPr lang="it-IT" sz="2800" dirty="0"/>
              <a:t>Featuring</a:t>
            </a:r>
            <a:endParaRPr lang="en-US" sz="2800" dirty="0"/>
          </a:p>
        </p:txBody>
      </p:sp>
      <p:sp>
        <p:nvSpPr>
          <p:cNvPr id="3" name="Text Placeholder 2">
            <a:extLst>
              <a:ext uri="{FF2B5EF4-FFF2-40B4-BE49-F238E27FC236}">
                <a16:creationId xmlns:a16="http://schemas.microsoft.com/office/drawing/2014/main" id="{A01E57DD-3C69-CFF2-85D6-9567502A8DD1}"/>
              </a:ext>
            </a:extLst>
          </p:cNvPr>
          <p:cNvSpPr>
            <a:spLocks noGrp="1"/>
          </p:cNvSpPr>
          <p:nvPr>
            <p:ph type="body" sz="quarter" idx="13"/>
          </p:nvPr>
        </p:nvSpPr>
        <p:spPr/>
        <p:txBody>
          <a:bodyPr/>
          <a:lstStyle/>
          <a:p>
            <a:pPr algn="ctr"/>
            <a:r>
              <a:rPr lang="it-IT" dirty="0"/>
              <a:t>Sandra Rainero</a:t>
            </a:r>
            <a:endParaRPr lang="en-US" dirty="0"/>
          </a:p>
        </p:txBody>
      </p:sp>
      <p:sp>
        <p:nvSpPr>
          <p:cNvPr id="4" name="Text Placeholder 3">
            <a:extLst>
              <a:ext uri="{FF2B5EF4-FFF2-40B4-BE49-F238E27FC236}">
                <a16:creationId xmlns:a16="http://schemas.microsoft.com/office/drawing/2014/main" id="{E37A86AD-23D8-F484-0AAA-8CEC7E54BAD1}"/>
              </a:ext>
            </a:extLst>
          </p:cNvPr>
          <p:cNvSpPr>
            <a:spLocks noGrp="1"/>
          </p:cNvSpPr>
          <p:nvPr>
            <p:ph type="body" sz="quarter" idx="14"/>
          </p:nvPr>
        </p:nvSpPr>
        <p:spPr>
          <a:xfrm>
            <a:off x="4572000" y="1174012"/>
            <a:ext cx="3889375" cy="3276600"/>
          </a:xfrm>
        </p:spPr>
        <p:txBody>
          <a:bodyPr/>
          <a:lstStyle/>
          <a:p>
            <a:pPr algn="ctr"/>
            <a:r>
              <a:rPr lang="it-IT" dirty="0"/>
              <a:t>Brian </a:t>
            </a:r>
            <a:r>
              <a:rPr lang="it-IT" dirty="0" err="1"/>
              <a:t>Marrinan</a:t>
            </a:r>
            <a:endParaRPr lang="en-US" dirty="0"/>
          </a:p>
        </p:txBody>
      </p:sp>
      <p:pic>
        <p:nvPicPr>
          <p:cNvPr id="12" name="Picture 11" descr="A person in a suit smiling&#10;&#10;AI-generated content may be incorrect.">
            <a:extLst>
              <a:ext uri="{FF2B5EF4-FFF2-40B4-BE49-F238E27FC236}">
                <a16:creationId xmlns:a16="http://schemas.microsoft.com/office/drawing/2014/main" id="{E89C47F8-54D4-C4FA-7206-59F6648348D0}"/>
              </a:ext>
            </a:extLst>
          </p:cNvPr>
          <p:cNvPicPr>
            <a:picLocks noChangeAspect="1"/>
          </p:cNvPicPr>
          <p:nvPr/>
        </p:nvPicPr>
        <p:blipFill>
          <a:blip r:embed="rId2"/>
          <a:srcRect l="17347" r="21555"/>
          <a:stretch>
            <a:fillRect/>
          </a:stretch>
        </p:blipFill>
        <p:spPr>
          <a:xfrm>
            <a:off x="5258298" y="1727323"/>
            <a:ext cx="2516777" cy="2595800"/>
          </a:xfrm>
          <a:prstGeom prst="rect">
            <a:avLst/>
          </a:prstGeom>
        </p:spPr>
      </p:pic>
      <p:pic>
        <p:nvPicPr>
          <p:cNvPr id="14" name="Picture 13" descr="A person with red hair wearing glasses&#10;&#10;AI-generated content may be incorrect.">
            <a:extLst>
              <a:ext uri="{FF2B5EF4-FFF2-40B4-BE49-F238E27FC236}">
                <a16:creationId xmlns:a16="http://schemas.microsoft.com/office/drawing/2014/main" id="{A9A4F47E-49B2-B8AF-36F8-5C127270452B}"/>
              </a:ext>
            </a:extLst>
          </p:cNvPr>
          <p:cNvPicPr>
            <a:picLocks noChangeAspect="1"/>
          </p:cNvPicPr>
          <p:nvPr/>
        </p:nvPicPr>
        <p:blipFill>
          <a:blip r:embed="rId3"/>
          <a:srcRect t="3894" b="14290"/>
          <a:stretch>
            <a:fillRect/>
          </a:stretch>
        </p:blipFill>
        <p:spPr>
          <a:xfrm>
            <a:off x="927972" y="1727324"/>
            <a:ext cx="2616768" cy="2595799"/>
          </a:xfrm>
          <a:prstGeom prst="rect">
            <a:avLst/>
          </a:prstGeom>
        </p:spPr>
      </p:pic>
    </p:spTree>
    <p:extLst>
      <p:ext uri="{BB962C8B-B14F-4D97-AF65-F5344CB8AC3E}">
        <p14:creationId xmlns:p14="http://schemas.microsoft.com/office/powerpoint/2010/main" val="3815160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29CC40-A0D8-4722-BC8C-AF7EA46009B1}"/>
              </a:ext>
            </a:extLst>
          </p:cNvPr>
          <p:cNvSpPr>
            <a:spLocks noGrp="1"/>
          </p:cNvSpPr>
          <p:nvPr>
            <p:ph type="title"/>
          </p:nvPr>
        </p:nvSpPr>
        <p:spPr/>
        <p:txBody>
          <a:bodyPr/>
          <a:lstStyle/>
          <a:p>
            <a:r>
              <a:rPr lang="fr-FR" dirty="0"/>
              <a:t>FEATURING … </a:t>
            </a:r>
            <a:r>
              <a:rPr lang="en-US" dirty="0"/>
              <a:t>Cities involved in URBACT networks</a:t>
            </a:r>
            <a:endParaRPr lang="fr-FR" dirty="0"/>
          </a:p>
        </p:txBody>
      </p:sp>
      <p:sp>
        <p:nvSpPr>
          <p:cNvPr id="3" name="Espace réservé du texte 2">
            <a:extLst>
              <a:ext uri="{FF2B5EF4-FFF2-40B4-BE49-F238E27FC236}">
                <a16:creationId xmlns:a16="http://schemas.microsoft.com/office/drawing/2014/main" id="{01EDA293-CE91-4483-8171-A1617CCAAED2}"/>
              </a:ext>
            </a:extLst>
          </p:cNvPr>
          <p:cNvSpPr>
            <a:spLocks noGrp="1"/>
          </p:cNvSpPr>
          <p:nvPr>
            <p:ph type="body" sz="quarter" idx="12"/>
          </p:nvPr>
        </p:nvSpPr>
        <p:spPr>
          <a:xfrm>
            <a:off x="358775" y="1131888"/>
            <a:ext cx="8426450" cy="3846512"/>
          </a:xfrm>
        </p:spPr>
        <p:txBody>
          <a:bodyPr/>
          <a:lstStyle/>
          <a:p>
            <a:r>
              <a:rPr lang="fr-FR" dirty="0"/>
              <a:t>City of </a:t>
            </a:r>
            <a:r>
              <a:rPr lang="fr-FR" dirty="0" err="1"/>
              <a:t>Altea</a:t>
            </a:r>
            <a:r>
              <a:rPr lang="fr-FR" dirty="0"/>
              <a:t> (ES), Paloma </a:t>
            </a:r>
            <a:r>
              <a:rPr lang="fr-FR" dirty="0" err="1"/>
              <a:t>Verdù</a:t>
            </a:r>
            <a:endParaRPr lang="fr-FR" dirty="0"/>
          </a:p>
          <a:p>
            <a:r>
              <a:rPr lang="fr-FR" dirty="0"/>
              <a:t>City of Getafe (ES), Fernando Gonzalez Ferreira  </a:t>
            </a:r>
          </a:p>
          <a:p>
            <a:r>
              <a:rPr lang="fr-FR" dirty="0"/>
              <a:t>City of Ravenna (IT), </a:t>
            </a:r>
            <a:r>
              <a:rPr lang="fr-FR" dirty="0" err="1"/>
              <a:t>Emanuela</a:t>
            </a:r>
            <a:r>
              <a:rPr lang="fr-FR" dirty="0"/>
              <a:t> </a:t>
            </a:r>
            <a:r>
              <a:rPr lang="fr-FR" dirty="0" err="1"/>
              <a:t>Medeghini</a:t>
            </a:r>
            <a:r>
              <a:rPr lang="fr-FR" dirty="0"/>
              <a:t> </a:t>
            </a:r>
          </a:p>
        </p:txBody>
      </p:sp>
    </p:spTree>
    <p:extLst>
      <p:ext uri="{BB962C8B-B14F-4D97-AF65-F5344CB8AC3E}">
        <p14:creationId xmlns:p14="http://schemas.microsoft.com/office/powerpoint/2010/main" val="2759416492"/>
      </p:ext>
    </p:extLst>
  </p:cSld>
  <p:clrMapOvr>
    <a:masterClrMapping/>
  </p:clrMapOvr>
</p:sld>
</file>

<file path=ppt/theme/theme1.xml><?xml version="1.0" encoding="utf-8"?>
<a:theme xmlns:a="http://schemas.openxmlformats.org/drawingml/2006/main" name="URBACT">
  <a:themeElements>
    <a:clrScheme name="URBACT IV">
      <a:dk1>
        <a:sysClr val="windowText" lastClr="000000"/>
      </a:dk1>
      <a:lt1>
        <a:sysClr val="window" lastClr="FFFFFF"/>
      </a:lt1>
      <a:dk2>
        <a:srgbClr val="44546A"/>
      </a:dk2>
      <a:lt2>
        <a:srgbClr val="E7E6E6"/>
      </a:lt2>
      <a:accent1>
        <a:srgbClr val="C60075"/>
      </a:accent1>
      <a:accent2>
        <a:srgbClr val="FF917F"/>
      </a:accent2>
      <a:accent3>
        <a:srgbClr val="A3ADD8"/>
      </a:accent3>
      <a:accent4>
        <a:srgbClr val="164194"/>
      </a:accent4>
      <a:accent5>
        <a:srgbClr val="164130"/>
      </a:accent5>
      <a:accent6>
        <a:srgbClr val="000000"/>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rbact-Identity-GabaritPPT-220930-VB" id="{C0B8035D-F93B-2045-80A6-22C0ABA821C4}" vid="{7CCFB6F0-B4A0-9842-A836-2F2760CB3E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Urbact-Identity-GabaritPPT-220930-VB</Template>
  <TotalTime>4754</TotalTime>
  <Words>2836</Words>
  <Application>Microsoft Office PowerPoint</Application>
  <PresentationFormat>Affichage à l'écran (16:9)</PresentationFormat>
  <Paragraphs>351</Paragraphs>
  <Slides>60</Slides>
  <Notes>24</Notes>
  <HiddenSlides>0</HiddenSlides>
  <MMClips>1</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60</vt:i4>
      </vt:variant>
    </vt:vector>
  </HeadingPairs>
  <TitlesOfParts>
    <vt:vector size="69" baseType="lpstr">
      <vt:lpstr>.PingFang SC Regular</vt:lpstr>
      <vt:lpstr>Adelle Sans Extrabold</vt:lpstr>
      <vt:lpstr>Aptos</vt:lpstr>
      <vt:lpstr>Arial</vt:lpstr>
      <vt:lpstr>Calibri</vt:lpstr>
      <vt:lpstr>Calibri Light</vt:lpstr>
      <vt:lpstr>Century Gothic</vt:lpstr>
      <vt:lpstr>Times New Roman</vt:lpstr>
      <vt:lpstr>URBACT</vt:lpstr>
      <vt:lpstr>Présentation PowerPoint</vt:lpstr>
      <vt:lpstr>Story is king (or queen) </vt:lpstr>
      <vt:lpstr>Jenny Koutsomarkou, Head of Unit Communication &amp; Knowledge, URBACT Secretariat</vt:lpstr>
      <vt:lpstr>Présentation PowerPoint</vt:lpstr>
      <vt:lpstr>Why this webinar?</vt:lpstr>
      <vt:lpstr>Présentation PowerPoint</vt:lpstr>
      <vt:lpstr>Présentation PowerPoint</vt:lpstr>
      <vt:lpstr>Featuring</vt:lpstr>
      <vt:lpstr>FEATURING … Cities involved in URBACT networks</vt:lpstr>
      <vt:lpstr>How to engage with us?</vt:lpstr>
      <vt:lpstr>Once upon a time….</vt:lpstr>
      <vt:lpstr>Since the dawn of mankind… </vt:lpstr>
      <vt:lpstr>Stories are all about connections </vt:lpstr>
      <vt:lpstr>From around the campfire to cities …. STORIES </vt:lpstr>
      <vt:lpstr>Stories: from magic to science </vt:lpstr>
      <vt:lpstr>ACCORDING TO …      STORIES ….</vt:lpstr>
      <vt:lpstr>Storytelling … in URBACT style</vt:lpstr>
      <vt:lpstr>Participatory and action learning approaches to storytelling in cities</vt:lpstr>
      <vt:lpstr>The stage is yours …</vt:lpstr>
      <vt:lpstr>Behind and above …</vt:lpstr>
      <vt:lpstr>Policy and practice align through narrative</vt:lpstr>
      <vt:lpstr>Présentation PowerPoint</vt:lpstr>
      <vt:lpstr>Présentation PowerPoint</vt:lpstr>
      <vt:lpstr>First attempt – focus: Pedestrian spaces in one neighbourhood </vt:lpstr>
      <vt:lpstr>First attempt – a successful tour in the neighbourhood with residents</vt:lpstr>
      <vt:lpstr>Second attempt- open to all citizens –  topic: energy efficiency (Healthy Homes Routes)  </vt:lpstr>
      <vt:lpstr>Second attempt- No show! </vt:lpstr>
      <vt:lpstr>Présentation PowerPoint</vt:lpstr>
      <vt:lpstr>Présentation PowerPoint</vt:lpstr>
      <vt:lpstr>The arc, the mountain, the circle and the spine</vt:lpstr>
      <vt:lpstr>It’s all about change… with 9 key ingredients</vt:lpstr>
      <vt:lpstr>It’s all about change… with 9 key ingredients</vt:lpstr>
      <vt:lpstr>It’s all about change… with 9 key ingredients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How to engage with us?</vt:lpstr>
      <vt:lpstr>THE MEDIUM IS THE STORY </vt:lpstr>
      <vt:lpstr>Short interviews, documentaries, social reels</vt:lpstr>
      <vt:lpstr>video animation by the URBACT Retailink network</vt:lpstr>
      <vt:lpstr>Visual storytelling </vt:lpstr>
      <vt:lpstr>Mapping as storytelling </vt:lpstr>
      <vt:lpstr>Présentation PowerPoint</vt:lpstr>
      <vt:lpstr>Présentation PowerPoint</vt:lpstr>
      <vt:lpstr>Data and jargon unfolded </vt:lpstr>
      <vt:lpstr>Before- after – Boulevard Anspach Brussels </vt:lpstr>
      <vt:lpstr>Data explained </vt:lpstr>
      <vt:lpstr>Présentation PowerPoint</vt:lpstr>
      <vt:lpstr>Five tips to start building your storytelling practice</vt:lpstr>
      <vt:lpstr>Five tips to start building your storytelling practice</vt:lpstr>
      <vt:lpstr>Présentation PowerPoint</vt:lpstr>
      <vt:lpstr>How to engage with us?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KOUTSOMARKOU Jenny</dc:creator>
  <cp:lastModifiedBy>KOUTSOMARKOU Jenny</cp:lastModifiedBy>
  <cp:revision>69</cp:revision>
  <dcterms:created xsi:type="dcterms:W3CDTF">2022-10-05T12:52:45Z</dcterms:created>
  <dcterms:modified xsi:type="dcterms:W3CDTF">2025-11-18T14:20:27Z</dcterms:modified>
</cp:coreProperties>
</file>